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56" r:id="rId3"/>
    <p:sldId id="270" r:id="rId4"/>
    <p:sldId id="259" r:id="rId5"/>
    <p:sldId id="271" r:id="rId6"/>
    <p:sldId id="269" r:id="rId7"/>
    <p:sldId id="272" r:id="rId8"/>
    <p:sldId id="263" r:id="rId9"/>
    <p:sldId id="27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16" d="100"/>
          <a:sy n="116" d="100"/>
        </p:scale>
        <p:origin x="1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A175E9-C7A3-4C73-95A1-A654FFEF2738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7FA3B6D-FDF9-4FFD-907E-6EC94AA6B1AF}">
      <dgm:prSet/>
      <dgm:spPr/>
      <dgm:t>
        <a:bodyPr/>
        <a:lstStyle/>
        <a:p>
          <a:r>
            <a:rPr lang="sl-SI"/>
            <a:t>S: </a:t>
          </a:r>
          <a:endParaRPr lang="en-US"/>
        </a:p>
      </dgm:t>
    </dgm:pt>
    <dgm:pt modelId="{7F6C8E16-FCF8-487C-8876-9863DDD2AE1F}" type="parTrans" cxnId="{ED82B650-1500-4B77-BE0E-1147D1D0A9D9}">
      <dgm:prSet/>
      <dgm:spPr/>
      <dgm:t>
        <a:bodyPr/>
        <a:lstStyle/>
        <a:p>
          <a:endParaRPr lang="en-US"/>
        </a:p>
      </dgm:t>
    </dgm:pt>
    <dgm:pt modelId="{1F0C0F67-541E-47DB-8D33-0B68D15B38BE}" type="sibTrans" cxnId="{ED82B650-1500-4B77-BE0E-1147D1D0A9D9}">
      <dgm:prSet/>
      <dgm:spPr/>
      <dgm:t>
        <a:bodyPr/>
        <a:lstStyle/>
        <a:p>
          <a:endParaRPr lang="en-US"/>
        </a:p>
      </dgm:t>
    </dgm:pt>
    <dgm:pt modelId="{62138ED9-C328-4F7E-970F-1523724FE83D}">
      <dgm:prSet/>
      <dgm:spPr/>
      <dgm:t>
        <a:bodyPr/>
        <a:lstStyle/>
        <a:p>
          <a:r>
            <a:rPr lang="sl-SI"/>
            <a:t>Enostavna uporaba brez kompleksnih postopkov</a:t>
          </a:r>
          <a:endParaRPr lang="en-US"/>
        </a:p>
      </dgm:t>
    </dgm:pt>
    <dgm:pt modelId="{60BC18E7-B792-4365-AEB5-07223CA441E5}" type="parTrans" cxnId="{177CA0CF-C2E0-4E33-B59B-1C1D268D08CB}">
      <dgm:prSet/>
      <dgm:spPr/>
      <dgm:t>
        <a:bodyPr/>
        <a:lstStyle/>
        <a:p>
          <a:endParaRPr lang="en-US"/>
        </a:p>
      </dgm:t>
    </dgm:pt>
    <dgm:pt modelId="{D95D1BE0-A827-4DF4-ACE2-3A2E1AD68952}" type="sibTrans" cxnId="{177CA0CF-C2E0-4E33-B59B-1C1D268D08CB}">
      <dgm:prSet/>
      <dgm:spPr/>
      <dgm:t>
        <a:bodyPr/>
        <a:lstStyle/>
        <a:p>
          <a:endParaRPr lang="en-US"/>
        </a:p>
      </dgm:t>
    </dgm:pt>
    <dgm:pt modelId="{B68A110C-95DB-46BF-A0C6-8CFEBEBC0643}">
      <dgm:prSet/>
      <dgm:spPr/>
      <dgm:t>
        <a:bodyPr/>
        <a:lstStyle/>
        <a:p>
          <a:r>
            <a:rPr lang="sl-SI"/>
            <a:t>Osredotočenost na vsakodnevne relacije</a:t>
          </a:r>
          <a:endParaRPr lang="en-US"/>
        </a:p>
      </dgm:t>
    </dgm:pt>
    <dgm:pt modelId="{FAA81B75-A1B9-4436-A1BF-A6C79D657EF0}" type="parTrans" cxnId="{07959205-8265-4FBA-BCB3-680E94603DE7}">
      <dgm:prSet/>
      <dgm:spPr/>
      <dgm:t>
        <a:bodyPr/>
        <a:lstStyle/>
        <a:p>
          <a:endParaRPr lang="en-US"/>
        </a:p>
      </dgm:t>
    </dgm:pt>
    <dgm:pt modelId="{63FDB3EC-29C5-4B2B-B0FA-632A9A9B20D8}" type="sibTrans" cxnId="{07959205-8265-4FBA-BCB3-680E94603DE7}">
      <dgm:prSet/>
      <dgm:spPr/>
      <dgm:t>
        <a:bodyPr/>
        <a:lstStyle/>
        <a:p>
          <a:endParaRPr lang="en-US"/>
        </a:p>
      </dgm:t>
    </dgm:pt>
    <dgm:pt modelId="{FB7F89DB-DECA-4E53-8A7D-D9139E6F0C4C}">
      <dgm:prSet/>
      <dgm:spPr/>
      <dgm:t>
        <a:bodyPr/>
        <a:lstStyle/>
        <a:p>
          <a:r>
            <a:rPr lang="sl-SI"/>
            <a:t>W:</a:t>
          </a:r>
          <a:endParaRPr lang="en-US"/>
        </a:p>
      </dgm:t>
    </dgm:pt>
    <dgm:pt modelId="{E758C634-7006-4D60-A19B-7777DE301353}" type="parTrans" cxnId="{783C6245-ADE3-4CD9-9FA6-6BB24B8EFE22}">
      <dgm:prSet/>
      <dgm:spPr/>
      <dgm:t>
        <a:bodyPr/>
        <a:lstStyle/>
        <a:p>
          <a:endParaRPr lang="en-US"/>
        </a:p>
      </dgm:t>
    </dgm:pt>
    <dgm:pt modelId="{89DD5422-9261-45BC-849B-170724D330C4}" type="sibTrans" cxnId="{783C6245-ADE3-4CD9-9FA6-6BB24B8EFE22}">
      <dgm:prSet/>
      <dgm:spPr/>
      <dgm:t>
        <a:bodyPr/>
        <a:lstStyle/>
        <a:p>
          <a:endParaRPr lang="en-US"/>
        </a:p>
      </dgm:t>
    </dgm:pt>
    <dgm:pt modelId="{759C78ED-C28B-4363-AE3E-D1F13A1B3C85}">
      <dgm:prSet/>
      <dgm:spPr/>
      <dgm:t>
        <a:bodyPr/>
        <a:lstStyle/>
        <a:p>
          <a:r>
            <a:rPr lang="pl-PL"/>
            <a:t>Ni sistema za ocenjevanje uporabnikov</a:t>
          </a:r>
          <a:endParaRPr lang="en-US"/>
        </a:p>
      </dgm:t>
    </dgm:pt>
    <dgm:pt modelId="{C7E0C0A1-691D-4653-9C0A-9405F73E0C31}" type="parTrans" cxnId="{79C0481B-1659-4151-AC44-88A37A22DB52}">
      <dgm:prSet/>
      <dgm:spPr/>
      <dgm:t>
        <a:bodyPr/>
        <a:lstStyle/>
        <a:p>
          <a:endParaRPr lang="en-US"/>
        </a:p>
      </dgm:t>
    </dgm:pt>
    <dgm:pt modelId="{47A932A9-A3D4-4F5B-8FA8-E31582A2C699}" type="sibTrans" cxnId="{79C0481B-1659-4151-AC44-88A37A22DB52}">
      <dgm:prSet/>
      <dgm:spPr/>
      <dgm:t>
        <a:bodyPr/>
        <a:lstStyle/>
        <a:p>
          <a:endParaRPr lang="en-US"/>
        </a:p>
      </dgm:t>
    </dgm:pt>
    <dgm:pt modelId="{016DD81B-CB62-40E7-9103-8230A2786072}">
      <dgm:prSet/>
      <dgm:spPr/>
      <dgm:t>
        <a:bodyPr/>
        <a:lstStyle/>
        <a:p>
          <a:r>
            <a:rPr lang="sl-SI"/>
            <a:t>Trenutno brez mobilne aplikacije</a:t>
          </a:r>
          <a:endParaRPr lang="en-US"/>
        </a:p>
      </dgm:t>
    </dgm:pt>
    <dgm:pt modelId="{5320DD69-4911-485D-94AB-235D1E171CD5}" type="parTrans" cxnId="{91C1A854-D2C3-47D5-8EEB-BB73CE30323C}">
      <dgm:prSet/>
      <dgm:spPr/>
      <dgm:t>
        <a:bodyPr/>
        <a:lstStyle/>
        <a:p>
          <a:endParaRPr lang="en-US"/>
        </a:p>
      </dgm:t>
    </dgm:pt>
    <dgm:pt modelId="{9AFA5567-63E1-487A-8BDE-947FC092E3AB}" type="sibTrans" cxnId="{91C1A854-D2C3-47D5-8EEB-BB73CE30323C}">
      <dgm:prSet/>
      <dgm:spPr/>
      <dgm:t>
        <a:bodyPr/>
        <a:lstStyle/>
        <a:p>
          <a:endParaRPr lang="en-US"/>
        </a:p>
      </dgm:t>
    </dgm:pt>
    <dgm:pt modelId="{BF43E5C0-7D18-4B9B-993B-90CF381B76B7}">
      <dgm:prSet/>
      <dgm:spPr/>
      <dgm:t>
        <a:bodyPr/>
        <a:lstStyle/>
        <a:p>
          <a:r>
            <a:rPr lang="sl-SI"/>
            <a:t>O: </a:t>
          </a:r>
          <a:endParaRPr lang="en-US"/>
        </a:p>
      </dgm:t>
    </dgm:pt>
    <dgm:pt modelId="{28163CD6-B624-4614-8996-7FAB30014E39}" type="parTrans" cxnId="{35499AFC-24BA-4555-B491-93B9E9CBF2D3}">
      <dgm:prSet/>
      <dgm:spPr/>
      <dgm:t>
        <a:bodyPr/>
        <a:lstStyle/>
        <a:p>
          <a:endParaRPr lang="en-US"/>
        </a:p>
      </dgm:t>
    </dgm:pt>
    <dgm:pt modelId="{080C9FFF-BD7A-4A30-B7E3-0310F872782B}" type="sibTrans" cxnId="{35499AFC-24BA-4555-B491-93B9E9CBF2D3}">
      <dgm:prSet/>
      <dgm:spPr/>
      <dgm:t>
        <a:bodyPr/>
        <a:lstStyle/>
        <a:p>
          <a:endParaRPr lang="en-US"/>
        </a:p>
      </dgm:t>
    </dgm:pt>
    <dgm:pt modelId="{9D012E2C-059A-4FBB-B3B1-0113CA73FDFE}">
      <dgm:prSet/>
      <dgm:spPr/>
      <dgm:t>
        <a:bodyPr/>
        <a:lstStyle/>
        <a:p>
          <a:r>
            <a:rPr lang="sl-SI"/>
            <a:t>Vključevanje v trajnostne in eko pobude</a:t>
          </a:r>
          <a:endParaRPr lang="en-US"/>
        </a:p>
      </dgm:t>
    </dgm:pt>
    <dgm:pt modelId="{F4018AFB-460F-4385-9CFD-9CE26B7DF8BF}" type="parTrans" cxnId="{93D528FE-41A3-4796-A07A-8E7A72B20B1B}">
      <dgm:prSet/>
      <dgm:spPr/>
      <dgm:t>
        <a:bodyPr/>
        <a:lstStyle/>
        <a:p>
          <a:endParaRPr lang="en-US"/>
        </a:p>
      </dgm:t>
    </dgm:pt>
    <dgm:pt modelId="{B6DD3514-A66C-47CF-8B3E-B250ED2E283E}" type="sibTrans" cxnId="{93D528FE-41A3-4796-A07A-8E7A72B20B1B}">
      <dgm:prSet/>
      <dgm:spPr/>
      <dgm:t>
        <a:bodyPr/>
        <a:lstStyle/>
        <a:p>
          <a:endParaRPr lang="en-US"/>
        </a:p>
      </dgm:t>
    </dgm:pt>
    <dgm:pt modelId="{318BE532-52DA-43EC-AE77-385125F711C1}">
      <dgm:prSet/>
      <dgm:spPr/>
      <dgm:t>
        <a:bodyPr/>
        <a:lstStyle/>
        <a:p>
          <a:r>
            <a:rPr lang="sl-SI"/>
            <a:t>Povezovanje z izobraževalnimi ustanovami in podjetji</a:t>
          </a:r>
          <a:endParaRPr lang="en-US"/>
        </a:p>
      </dgm:t>
    </dgm:pt>
    <dgm:pt modelId="{281AE5FE-9ECA-4339-81DD-D2835A7A1F1E}" type="parTrans" cxnId="{9B70F841-A124-4E2B-A61F-0A4750D3B5CE}">
      <dgm:prSet/>
      <dgm:spPr/>
      <dgm:t>
        <a:bodyPr/>
        <a:lstStyle/>
        <a:p>
          <a:endParaRPr lang="en-US"/>
        </a:p>
      </dgm:t>
    </dgm:pt>
    <dgm:pt modelId="{208CDEE4-9F8D-4AB8-85C9-C7AE8F7866E8}" type="sibTrans" cxnId="{9B70F841-A124-4E2B-A61F-0A4750D3B5CE}">
      <dgm:prSet/>
      <dgm:spPr/>
      <dgm:t>
        <a:bodyPr/>
        <a:lstStyle/>
        <a:p>
          <a:endParaRPr lang="en-US"/>
        </a:p>
      </dgm:t>
    </dgm:pt>
    <dgm:pt modelId="{47BBFC84-A8C4-4995-91FF-0CFBFE14E557}">
      <dgm:prSet/>
      <dgm:spPr/>
      <dgm:t>
        <a:bodyPr/>
        <a:lstStyle/>
        <a:p>
          <a:r>
            <a:rPr lang="sl-SI"/>
            <a:t>T: </a:t>
          </a:r>
          <a:endParaRPr lang="en-US"/>
        </a:p>
      </dgm:t>
    </dgm:pt>
    <dgm:pt modelId="{F57DC273-DED7-49AC-B814-ECCA6D2D608D}" type="parTrans" cxnId="{184214F6-1ED3-4FD5-BA99-D85F73DA44F3}">
      <dgm:prSet/>
      <dgm:spPr/>
      <dgm:t>
        <a:bodyPr/>
        <a:lstStyle/>
        <a:p>
          <a:endParaRPr lang="en-US"/>
        </a:p>
      </dgm:t>
    </dgm:pt>
    <dgm:pt modelId="{C44F3EA4-A8E8-465E-ACA9-55AE5F9394F2}" type="sibTrans" cxnId="{184214F6-1ED3-4FD5-BA99-D85F73DA44F3}">
      <dgm:prSet/>
      <dgm:spPr/>
      <dgm:t>
        <a:bodyPr/>
        <a:lstStyle/>
        <a:p>
          <a:endParaRPr lang="en-US"/>
        </a:p>
      </dgm:t>
    </dgm:pt>
    <dgm:pt modelId="{C6D340C0-5A19-4EBB-8B6F-D866906B59D4}">
      <dgm:prSet/>
      <dgm:spPr/>
      <dgm:t>
        <a:bodyPr/>
        <a:lstStyle/>
        <a:p>
          <a:r>
            <a:rPr lang="sl-SI"/>
            <a:t>Močna konkurenca</a:t>
          </a:r>
          <a:endParaRPr lang="en-US"/>
        </a:p>
      </dgm:t>
    </dgm:pt>
    <dgm:pt modelId="{AB8ADF7C-E44F-4724-9FE8-0DE7049E5BD1}" type="parTrans" cxnId="{E1A772B8-A701-4044-B72A-20EB363F33D9}">
      <dgm:prSet/>
      <dgm:spPr/>
      <dgm:t>
        <a:bodyPr/>
        <a:lstStyle/>
        <a:p>
          <a:endParaRPr lang="en-US"/>
        </a:p>
      </dgm:t>
    </dgm:pt>
    <dgm:pt modelId="{AC5919E4-3829-4D0F-836A-74B5FF8D4BE8}" type="sibTrans" cxnId="{E1A772B8-A701-4044-B72A-20EB363F33D9}">
      <dgm:prSet/>
      <dgm:spPr/>
      <dgm:t>
        <a:bodyPr/>
        <a:lstStyle/>
        <a:p>
          <a:endParaRPr lang="en-US"/>
        </a:p>
      </dgm:t>
    </dgm:pt>
    <dgm:pt modelId="{985106FA-0990-40EA-B60A-E198C61A0069}">
      <dgm:prSet/>
      <dgm:spPr/>
      <dgm:t>
        <a:bodyPr/>
        <a:lstStyle/>
        <a:p>
          <a:r>
            <a:rPr lang="sl-SI"/>
            <a:t>Pomisleki glede zasebnosti in varnosti</a:t>
          </a:r>
          <a:endParaRPr lang="en-US"/>
        </a:p>
      </dgm:t>
    </dgm:pt>
    <dgm:pt modelId="{9EF02D72-E832-4584-B1AD-CA5224C12CC5}" type="parTrans" cxnId="{F625F09C-4F27-4258-A043-EC424900A70C}">
      <dgm:prSet/>
      <dgm:spPr/>
      <dgm:t>
        <a:bodyPr/>
        <a:lstStyle/>
        <a:p>
          <a:endParaRPr lang="en-US"/>
        </a:p>
      </dgm:t>
    </dgm:pt>
    <dgm:pt modelId="{013DF1A4-67BE-4C1D-8F51-86A75E2A0244}" type="sibTrans" cxnId="{F625F09C-4F27-4258-A043-EC424900A70C}">
      <dgm:prSet/>
      <dgm:spPr/>
      <dgm:t>
        <a:bodyPr/>
        <a:lstStyle/>
        <a:p>
          <a:endParaRPr lang="en-US"/>
        </a:p>
      </dgm:t>
    </dgm:pt>
    <dgm:pt modelId="{92686EC8-10B9-4C37-B3AE-AF344DD182EB}">
      <dgm:prSet/>
      <dgm:spPr/>
      <dgm:t>
        <a:bodyPr/>
        <a:lstStyle/>
        <a:p>
          <a:r>
            <a:rPr lang="sl-SI"/>
            <a:t>Navade uporabnikov – raje vozijo sami</a:t>
          </a:r>
          <a:endParaRPr lang="en-US"/>
        </a:p>
      </dgm:t>
    </dgm:pt>
    <dgm:pt modelId="{C8E98ADB-659C-4D77-9ED1-41A835F424B2}" type="parTrans" cxnId="{5D5583E9-1D2D-4E1E-9BC4-A4DF36D99A9E}">
      <dgm:prSet/>
      <dgm:spPr/>
      <dgm:t>
        <a:bodyPr/>
        <a:lstStyle/>
        <a:p>
          <a:endParaRPr lang="en-US"/>
        </a:p>
      </dgm:t>
    </dgm:pt>
    <dgm:pt modelId="{569B7B11-8B97-4E23-8FBF-A263F7DA7ADE}" type="sibTrans" cxnId="{5D5583E9-1D2D-4E1E-9BC4-A4DF36D99A9E}">
      <dgm:prSet/>
      <dgm:spPr/>
      <dgm:t>
        <a:bodyPr/>
        <a:lstStyle/>
        <a:p>
          <a:endParaRPr lang="en-US"/>
        </a:p>
      </dgm:t>
    </dgm:pt>
    <dgm:pt modelId="{77D049AA-0B75-4A04-948A-23D5EAC8660A}" type="pres">
      <dgm:prSet presAssocID="{D6A175E9-C7A3-4C73-95A1-A654FFEF2738}" presName="Name0" presStyleCnt="0">
        <dgm:presLayoutVars>
          <dgm:dir/>
          <dgm:animLvl val="lvl"/>
          <dgm:resizeHandles val="exact"/>
        </dgm:presLayoutVars>
      </dgm:prSet>
      <dgm:spPr/>
    </dgm:pt>
    <dgm:pt modelId="{41B1AB0F-2511-4019-8284-65CB4EEEC27A}" type="pres">
      <dgm:prSet presAssocID="{D7FA3B6D-FDF9-4FFD-907E-6EC94AA6B1AF}" presName="composite" presStyleCnt="0"/>
      <dgm:spPr/>
    </dgm:pt>
    <dgm:pt modelId="{AA521A8E-6CD8-4AA8-8477-A7C169A0E720}" type="pres">
      <dgm:prSet presAssocID="{D7FA3B6D-FDF9-4FFD-907E-6EC94AA6B1AF}" presName="parTx" presStyleLbl="alignNode1" presStyleIdx="0" presStyleCnt="4">
        <dgm:presLayoutVars>
          <dgm:chMax val="0"/>
          <dgm:chPref val="0"/>
        </dgm:presLayoutVars>
      </dgm:prSet>
      <dgm:spPr/>
    </dgm:pt>
    <dgm:pt modelId="{83066C5E-59BB-4021-AF03-64E1451C69DE}" type="pres">
      <dgm:prSet presAssocID="{D7FA3B6D-FDF9-4FFD-907E-6EC94AA6B1AF}" presName="desTx" presStyleLbl="alignAccFollowNode1" presStyleIdx="0" presStyleCnt="4">
        <dgm:presLayoutVars/>
      </dgm:prSet>
      <dgm:spPr/>
    </dgm:pt>
    <dgm:pt modelId="{68B35F14-E676-4632-9BDC-22BA1D4FBE00}" type="pres">
      <dgm:prSet presAssocID="{1F0C0F67-541E-47DB-8D33-0B68D15B38BE}" presName="space" presStyleCnt="0"/>
      <dgm:spPr/>
    </dgm:pt>
    <dgm:pt modelId="{8C56670D-7FFA-4FDD-8EE4-CB10D8EDE7FF}" type="pres">
      <dgm:prSet presAssocID="{FB7F89DB-DECA-4E53-8A7D-D9139E6F0C4C}" presName="composite" presStyleCnt="0"/>
      <dgm:spPr/>
    </dgm:pt>
    <dgm:pt modelId="{101187C9-637E-4F4C-A8D4-AC2109066BC5}" type="pres">
      <dgm:prSet presAssocID="{FB7F89DB-DECA-4E53-8A7D-D9139E6F0C4C}" presName="parTx" presStyleLbl="alignNode1" presStyleIdx="1" presStyleCnt="4">
        <dgm:presLayoutVars>
          <dgm:chMax val="0"/>
          <dgm:chPref val="0"/>
        </dgm:presLayoutVars>
      </dgm:prSet>
      <dgm:spPr/>
    </dgm:pt>
    <dgm:pt modelId="{BF1D8750-12FB-4561-B40D-2CF995776921}" type="pres">
      <dgm:prSet presAssocID="{FB7F89DB-DECA-4E53-8A7D-D9139E6F0C4C}" presName="desTx" presStyleLbl="alignAccFollowNode1" presStyleIdx="1" presStyleCnt="4">
        <dgm:presLayoutVars/>
      </dgm:prSet>
      <dgm:spPr/>
    </dgm:pt>
    <dgm:pt modelId="{6481722A-53D2-469C-B652-4CED92AEB07C}" type="pres">
      <dgm:prSet presAssocID="{89DD5422-9261-45BC-849B-170724D330C4}" presName="space" presStyleCnt="0"/>
      <dgm:spPr/>
    </dgm:pt>
    <dgm:pt modelId="{D481DAFC-97CA-40BD-89DD-1327E0778920}" type="pres">
      <dgm:prSet presAssocID="{BF43E5C0-7D18-4B9B-993B-90CF381B76B7}" presName="composite" presStyleCnt="0"/>
      <dgm:spPr/>
    </dgm:pt>
    <dgm:pt modelId="{A3E6D3C5-5D94-465D-95D5-56B47FBC7571}" type="pres">
      <dgm:prSet presAssocID="{BF43E5C0-7D18-4B9B-993B-90CF381B76B7}" presName="parTx" presStyleLbl="alignNode1" presStyleIdx="2" presStyleCnt="4">
        <dgm:presLayoutVars>
          <dgm:chMax val="0"/>
          <dgm:chPref val="0"/>
        </dgm:presLayoutVars>
      </dgm:prSet>
      <dgm:spPr/>
    </dgm:pt>
    <dgm:pt modelId="{2BA7C8ED-797F-4693-96A6-02CD3BA498F8}" type="pres">
      <dgm:prSet presAssocID="{BF43E5C0-7D18-4B9B-993B-90CF381B76B7}" presName="desTx" presStyleLbl="alignAccFollowNode1" presStyleIdx="2" presStyleCnt="4">
        <dgm:presLayoutVars/>
      </dgm:prSet>
      <dgm:spPr/>
    </dgm:pt>
    <dgm:pt modelId="{586F87CB-0F7B-4D4F-8FE0-C812F1C90C66}" type="pres">
      <dgm:prSet presAssocID="{080C9FFF-BD7A-4A30-B7E3-0310F872782B}" presName="space" presStyleCnt="0"/>
      <dgm:spPr/>
    </dgm:pt>
    <dgm:pt modelId="{840E3687-C99C-4848-9E39-E934EAD200D7}" type="pres">
      <dgm:prSet presAssocID="{47BBFC84-A8C4-4995-91FF-0CFBFE14E557}" presName="composite" presStyleCnt="0"/>
      <dgm:spPr/>
    </dgm:pt>
    <dgm:pt modelId="{F9D01F2B-94DE-41D8-ABFF-37602E4D735F}" type="pres">
      <dgm:prSet presAssocID="{47BBFC84-A8C4-4995-91FF-0CFBFE14E557}" presName="parTx" presStyleLbl="alignNode1" presStyleIdx="3" presStyleCnt="4">
        <dgm:presLayoutVars>
          <dgm:chMax val="0"/>
          <dgm:chPref val="0"/>
        </dgm:presLayoutVars>
      </dgm:prSet>
      <dgm:spPr/>
    </dgm:pt>
    <dgm:pt modelId="{29BB7AF4-B90A-4567-93AD-5CA5E09D0D77}" type="pres">
      <dgm:prSet presAssocID="{47BBFC84-A8C4-4995-91FF-0CFBFE14E557}" presName="desTx" presStyleLbl="alignAccFollowNode1" presStyleIdx="3" presStyleCnt="4">
        <dgm:presLayoutVars/>
      </dgm:prSet>
      <dgm:spPr/>
    </dgm:pt>
  </dgm:ptLst>
  <dgm:cxnLst>
    <dgm:cxn modelId="{40E49203-1895-4FC2-9FB6-52AB1AD6A47D}" type="presOf" srcId="{D6A175E9-C7A3-4C73-95A1-A654FFEF2738}" destId="{77D049AA-0B75-4A04-948A-23D5EAC8660A}" srcOrd="0" destOrd="0" presId="urn:microsoft.com/office/officeart/2016/7/layout/HorizontalActionList"/>
    <dgm:cxn modelId="{07959205-8265-4FBA-BCB3-680E94603DE7}" srcId="{D7FA3B6D-FDF9-4FFD-907E-6EC94AA6B1AF}" destId="{B68A110C-95DB-46BF-A0C6-8CFEBEBC0643}" srcOrd="1" destOrd="0" parTransId="{FAA81B75-A1B9-4436-A1BF-A6C79D657EF0}" sibTransId="{63FDB3EC-29C5-4B2B-B0FA-632A9A9B20D8}"/>
    <dgm:cxn modelId="{79C0481B-1659-4151-AC44-88A37A22DB52}" srcId="{FB7F89DB-DECA-4E53-8A7D-D9139E6F0C4C}" destId="{759C78ED-C28B-4363-AE3E-D1F13A1B3C85}" srcOrd="0" destOrd="0" parTransId="{C7E0C0A1-691D-4653-9C0A-9405F73E0C31}" sibTransId="{47A932A9-A3D4-4F5B-8FA8-E31582A2C699}"/>
    <dgm:cxn modelId="{5C0A571D-7A90-4D38-966E-2E7116AB8BEA}" type="presOf" srcId="{D7FA3B6D-FDF9-4FFD-907E-6EC94AA6B1AF}" destId="{AA521A8E-6CD8-4AA8-8477-A7C169A0E720}" srcOrd="0" destOrd="0" presId="urn:microsoft.com/office/officeart/2016/7/layout/HorizontalActionList"/>
    <dgm:cxn modelId="{B2F65D22-1D3E-4A87-9B88-7F37880585D4}" type="presOf" srcId="{B68A110C-95DB-46BF-A0C6-8CFEBEBC0643}" destId="{83066C5E-59BB-4021-AF03-64E1451C69DE}" srcOrd="0" destOrd="1" presId="urn:microsoft.com/office/officeart/2016/7/layout/HorizontalActionList"/>
    <dgm:cxn modelId="{DCA35A32-476A-4956-8858-8E3B05BB45F4}" type="presOf" srcId="{92686EC8-10B9-4C37-B3AE-AF344DD182EB}" destId="{29BB7AF4-B90A-4567-93AD-5CA5E09D0D77}" srcOrd="0" destOrd="2" presId="urn:microsoft.com/office/officeart/2016/7/layout/HorizontalActionList"/>
    <dgm:cxn modelId="{9B70F841-A124-4E2B-A61F-0A4750D3B5CE}" srcId="{BF43E5C0-7D18-4B9B-993B-90CF381B76B7}" destId="{318BE532-52DA-43EC-AE77-385125F711C1}" srcOrd="1" destOrd="0" parTransId="{281AE5FE-9ECA-4339-81DD-D2835A7A1F1E}" sibTransId="{208CDEE4-9F8D-4AB8-85C9-C7AE8F7866E8}"/>
    <dgm:cxn modelId="{783C6245-ADE3-4CD9-9FA6-6BB24B8EFE22}" srcId="{D6A175E9-C7A3-4C73-95A1-A654FFEF2738}" destId="{FB7F89DB-DECA-4E53-8A7D-D9139E6F0C4C}" srcOrd="1" destOrd="0" parTransId="{E758C634-7006-4D60-A19B-7777DE301353}" sibTransId="{89DD5422-9261-45BC-849B-170724D330C4}"/>
    <dgm:cxn modelId="{B2B5B646-350C-41E5-8DF3-03E7208A0D07}" type="presOf" srcId="{985106FA-0990-40EA-B60A-E198C61A0069}" destId="{29BB7AF4-B90A-4567-93AD-5CA5E09D0D77}" srcOrd="0" destOrd="1" presId="urn:microsoft.com/office/officeart/2016/7/layout/HorizontalActionList"/>
    <dgm:cxn modelId="{0680C847-3BA0-4EDC-921A-4A2AF1F22A46}" type="presOf" srcId="{BF43E5C0-7D18-4B9B-993B-90CF381B76B7}" destId="{A3E6D3C5-5D94-465D-95D5-56B47FBC7571}" srcOrd="0" destOrd="0" presId="urn:microsoft.com/office/officeart/2016/7/layout/HorizontalActionList"/>
    <dgm:cxn modelId="{ED82B650-1500-4B77-BE0E-1147D1D0A9D9}" srcId="{D6A175E9-C7A3-4C73-95A1-A654FFEF2738}" destId="{D7FA3B6D-FDF9-4FFD-907E-6EC94AA6B1AF}" srcOrd="0" destOrd="0" parTransId="{7F6C8E16-FCF8-487C-8876-9863DDD2AE1F}" sibTransId="{1F0C0F67-541E-47DB-8D33-0B68D15B38BE}"/>
    <dgm:cxn modelId="{80934A51-165A-4278-9D40-63A85E08E0BD}" type="presOf" srcId="{47BBFC84-A8C4-4995-91FF-0CFBFE14E557}" destId="{F9D01F2B-94DE-41D8-ABFF-37602E4D735F}" srcOrd="0" destOrd="0" presId="urn:microsoft.com/office/officeart/2016/7/layout/HorizontalActionList"/>
    <dgm:cxn modelId="{91C1A854-D2C3-47D5-8EEB-BB73CE30323C}" srcId="{FB7F89DB-DECA-4E53-8A7D-D9139E6F0C4C}" destId="{016DD81B-CB62-40E7-9103-8230A2786072}" srcOrd="1" destOrd="0" parTransId="{5320DD69-4911-485D-94AB-235D1E171CD5}" sibTransId="{9AFA5567-63E1-487A-8BDE-947FC092E3AB}"/>
    <dgm:cxn modelId="{352D137D-A195-464C-A0EA-79C44E01E3DF}" type="presOf" srcId="{318BE532-52DA-43EC-AE77-385125F711C1}" destId="{2BA7C8ED-797F-4693-96A6-02CD3BA498F8}" srcOrd="0" destOrd="1" presId="urn:microsoft.com/office/officeart/2016/7/layout/HorizontalActionList"/>
    <dgm:cxn modelId="{96241D81-F7FB-4F29-B3F3-57BB5C6524A4}" type="presOf" srcId="{FB7F89DB-DECA-4E53-8A7D-D9139E6F0C4C}" destId="{101187C9-637E-4F4C-A8D4-AC2109066BC5}" srcOrd="0" destOrd="0" presId="urn:microsoft.com/office/officeart/2016/7/layout/HorizontalActionList"/>
    <dgm:cxn modelId="{F625F09C-4F27-4258-A043-EC424900A70C}" srcId="{47BBFC84-A8C4-4995-91FF-0CFBFE14E557}" destId="{985106FA-0990-40EA-B60A-E198C61A0069}" srcOrd="1" destOrd="0" parTransId="{9EF02D72-E832-4584-B1AD-CA5224C12CC5}" sibTransId="{013DF1A4-67BE-4C1D-8F51-86A75E2A0244}"/>
    <dgm:cxn modelId="{689FEBA6-6451-40A0-AED0-6B22C9722166}" type="presOf" srcId="{C6D340C0-5A19-4EBB-8B6F-D866906B59D4}" destId="{29BB7AF4-B90A-4567-93AD-5CA5E09D0D77}" srcOrd="0" destOrd="0" presId="urn:microsoft.com/office/officeart/2016/7/layout/HorizontalActionList"/>
    <dgm:cxn modelId="{566305B5-334D-4438-9CE8-6DE838BCE3F8}" type="presOf" srcId="{016DD81B-CB62-40E7-9103-8230A2786072}" destId="{BF1D8750-12FB-4561-B40D-2CF995776921}" srcOrd="0" destOrd="1" presId="urn:microsoft.com/office/officeart/2016/7/layout/HorizontalActionList"/>
    <dgm:cxn modelId="{E1A772B8-A701-4044-B72A-20EB363F33D9}" srcId="{47BBFC84-A8C4-4995-91FF-0CFBFE14E557}" destId="{C6D340C0-5A19-4EBB-8B6F-D866906B59D4}" srcOrd="0" destOrd="0" parTransId="{AB8ADF7C-E44F-4724-9FE8-0DE7049E5BD1}" sibTransId="{AC5919E4-3829-4D0F-836A-74B5FF8D4BE8}"/>
    <dgm:cxn modelId="{177CA0CF-C2E0-4E33-B59B-1C1D268D08CB}" srcId="{D7FA3B6D-FDF9-4FFD-907E-6EC94AA6B1AF}" destId="{62138ED9-C328-4F7E-970F-1523724FE83D}" srcOrd="0" destOrd="0" parTransId="{60BC18E7-B792-4365-AEB5-07223CA441E5}" sibTransId="{D95D1BE0-A827-4DF4-ACE2-3A2E1AD68952}"/>
    <dgm:cxn modelId="{B729C8D1-896D-4C34-BF0D-6D26413836D6}" type="presOf" srcId="{9D012E2C-059A-4FBB-B3B1-0113CA73FDFE}" destId="{2BA7C8ED-797F-4693-96A6-02CD3BA498F8}" srcOrd="0" destOrd="0" presId="urn:microsoft.com/office/officeart/2016/7/layout/HorizontalActionList"/>
    <dgm:cxn modelId="{5D5583E9-1D2D-4E1E-9BC4-A4DF36D99A9E}" srcId="{47BBFC84-A8C4-4995-91FF-0CFBFE14E557}" destId="{92686EC8-10B9-4C37-B3AE-AF344DD182EB}" srcOrd="2" destOrd="0" parTransId="{C8E98ADB-659C-4D77-9ED1-41A835F424B2}" sibTransId="{569B7B11-8B97-4E23-8FBF-A263F7DA7ADE}"/>
    <dgm:cxn modelId="{116D03F4-A76D-44ED-A895-4026FB223EFD}" type="presOf" srcId="{759C78ED-C28B-4363-AE3E-D1F13A1B3C85}" destId="{BF1D8750-12FB-4561-B40D-2CF995776921}" srcOrd="0" destOrd="0" presId="urn:microsoft.com/office/officeart/2016/7/layout/HorizontalActionList"/>
    <dgm:cxn modelId="{5B7B04F4-397A-4EB6-9FC4-82178C818FD1}" type="presOf" srcId="{62138ED9-C328-4F7E-970F-1523724FE83D}" destId="{83066C5E-59BB-4021-AF03-64E1451C69DE}" srcOrd="0" destOrd="0" presId="urn:microsoft.com/office/officeart/2016/7/layout/HorizontalActionList"/>
    <dgm:cxn modelId="{184214F6-1ED3-4FD5-BA99-D85F73DA44F3}" srcId="{D6A175E9-C7A3-4C73-95A1-A654FFEF2738}" destId="{47BBFC84-A8C4-4995-91FF-0CFBFE14E557}" srcOrd="3" destOrd="0" parTransId="{F57DC273-DED7-49AC-B814-ECCA6D2D608D}" sibTransId="{C44F3EA4-A8E8-465E-ACA9-55AE5F9394F2}"/>
    <dgm:cxn modelId="{35499AFC-24BA-4555-B491-93B9E9CBF2D3}" srcId="{D6A175E9-C7A3-4C73-95A1-A654FFEF2738}" destId="{BF43E5C0-7D18-4B9B-993B-90CF381B76B7}" srcOrd="2" destOrd="0" parTransId="{28163CD6-B624-4614-8996-7FAB30014E39}" sibTransId="{080C9FFF-BD7A-4A30-B7E3-0310F872782B}"/>
    <dgm:cxn modelId="{93D528FE-41A3-4796-A07A-8E7A72B20B1B}" srcId="{BF43E5C0-7D18-4B9B-993B-90CF381B76B7}" destId="{9D012E2C-059A-4FBB-B3B1-0113CA73FDFE}" srcOrd="0" destOrd="0" parTransId="{F4018AFB-460F-4385-9CFD-9CE26B7DF8BF}" sibTransId="{B6DD3514-A66C-47CF-8B3E-B250ED2E283E}"/>
    <dgm:cxn modelId="{2FAD4D74-4094-4181-8C42-7E0DABE407CB}" type="presParOf" srcId="{77D049AA-0B75-4A04-948A-23D5EAC8660A}" destId="{41B1AB0F-2511-4019-8284-65CB4EEEC27A}" srcOrd="0" destOrd="0" presId="urn:microsoft.com/office/officeart/2016/7/layout/HorizontalActionList"/>
    <dgm:cxn modelId="{CF383C92-2232-4863-B87D-041C9B57F6D0}" type="presParOf" srcId="{41B1AB0F-2511-4019-8284-65CB4EEEC27A}" destId="{AA521A8E-6CD8-4AA8-8477-A7C169A0E720}" srcOrd="0" destOrd="0" presId="urn:microsoft.com/office/officeart/2016/7/layout/HorizontalActionList"/>
    <dgm:cxn modelId="{0B7D957E-77A9-437D-B42B-E8D49F74ADFC}" type="presParOf" srcId="{41B1AB0F-2511-4019-8284-65CB4EEEC27A}" destId="{83066C5E-59BB-4021-AF03-64E1451C69DE}" srcOrd="1" destOrd="0" presId="urn:microsoft.com/office/officeart/2016/7/layout/HorizontalActionList"/>
    <dgm:cxn modelId="{FD368054-9857-4FC2-ACD1-F6F80C73B3A9}" type="presParOf" srcId="{77D049AA-0B75-4A04-948A-23D5EAC8660A}" destId="{68B35F14-E676-4632-9BDC-22BA1D4FBE00}" srcOrd="1" destOrd="0" presId="urn:microsoft.com/office/officeart/2016/7/layout/HorizontalActionList"/>
    <dgm:cxn modelId="{1DDA56B6-D821-409A-AC91-F7FE6A73E07A}" type="presParOf" srcId="{77D049AA-0B75-4A04-948A-23D5EAC8660A}" destId="{8C56670D-7FFA-4FDD-8EE4-CB10D8EDE7FF}" srcOrd="2" destOrd="0" presId="urn:microsoft.com/office/officeart/2016/7/layout/HorizontalActionList"/>
    <dgm:cxn modelId="{052410CD-C958-4EA1-8512-67303D61C5A3}" type="presParOf" srcId="{8C56670D-7FFA-4FDD-8EE4-CB10D8EDE7FF}" destId="{101187C9-637E-4F4C-A8D4-AC2109066BC5}" srcOrd="0" destOrd="0" presId="urn:microsoft.com/office/officeart/2016/7/layout/HorizontalActionList"/>
    <dgm:cxn modelId="{3290C0D0-BD9E-4AE6-82A7-20EDB464C621}" type="presParOf" srcId="{8C56670D-7FFA-4FDD-8EE4-CB10D8EDE7FF}" destId="{BF1D8750-12FB-4561-B40D-2CF995776921}" srcOrd="1" destOrd="0" presId="urn:microsoft.com/office/officeart/2016/7/layout/HorizontalActionList"/>
    <dgm:cxn modelId="{A8FB6C72-D3A3-40A3-82FD-840C0E499F95}" type="presParOf" srcId="{77D049AA-0B75-4A04-948A-23D5EAC8660A}" destId="{6481722A-53D2-469C-B652-4CED92AEB07C}" srcOrd="3" destOrd="0" presId="urn:microsoft.com/office/officeart/2016/7/layout/HorizontalActionList"/>
    <dgm:cxn modelId="{F486E7DF-947C-4CEF-ABA2-9AAC6E83D699}" type="presParOf" srcId="{77D049AA-0B75-4A04-948A-23D5EAC8660A}" destId="{D481DAFC-97CA-40BD-89DD-1327E0778920}" srcOrd="4" destOrd="0" presId="urn:microsoft.com/office/officeart/2016/7/layout/HorizontalActionList"/>
    <dgm:cxn modelId="{D6303E0A-A152-4DF1-935B-82E09F142183}" type="presParOf" srcId="{D481DAFC-97CA-40BD-89DD-1327E0778920}" destId="{A3E6D3C5-5D94-465D-95D5-56B47FBC7571}" srcOrd="0" destOrd="0" presId="urn:microsoft.com/office/officeart/2016/7/layout/HorizontalActionList"/>
    <dgm:cxn modelId="{2ACDDCEB-2525-441B-92DB-E2CA793B0446}" type="presParOf" srcId="{D481DAFC-97CA-40BD-89DD-1327E0778920}" destId="{2BA7C8ED-797F-4693-96A6-02CD3BA498F8}" srcOrd="1" destOrd="0" presId="urn:microsoft.com/office/officeart/2016/7/layout/HorizontalActionList"/>
    <dgm:cxn modelId="{57191FBF-DF27-4AB8-A7BB-2EE37AB9CA4B}" type="presParOf" srcId="{77D049AA-0B75-4A04-948A-23D5EAC8660A}" destId="{586F87CB-0F7B-4D4F-8FE0-C812F1C90C66}" srcOrd="5" destOrd="0" presId="urn:microsoft.com/office/officeart/2016/7/layout/HorizontalActionList"/>
    <dgm:cxn modelId="{CA8067D0-8C2A-4EBB-913E-CA9D704B5C66}" type="presParOf" srcId="{77D049AA-0B75-4A04-948A-23D5EAC8660A}" destId="{840E3687-C99C-4848-9E39-E934EAD200D7}" srcOrd="6" destOrd="0" presId="urn:microsoft.com/office/officeart/2016/7/layout/HorizontalActionList"/>
    <dgm:cxn modelId="{43D14CF4-0EC8-47B1-9ED8-F109F37C261B}" type="presParOf" srcId="{840E3687-C99C-4848-9E39-E934EAD200D7}" destId="{F9D01F2B-94DE-41D8-ABFF-37602E4D735F}" srcOrd="0" destOrd="0" presId="urn:microsoft.com/office/officeart/2016/7/layout/HorizontalActionList"/>
    <dgm:cxn modelId="{67464FD5-C2A1-4910-AEF5-F146B36D0788}" type="presParOf" srcId="{840E3687-C99C-4848-9E39-E934EAD200D7}" destId="{29BB7AF4-B90A-4567-93AD-5CA5E09D0D77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40492D-E946-4ED6-AC58-1778E55F661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24AB37-78FD-4C49-A11A-A3567509F92C}">
      <dgm:prSet/>
      <dgm:spPr/>
      <dgm:t>
        <a:bodyPr/>
        <a:lstStyle/>
        <a:p>
          <a:r>
            <a:rPr lang="sl-SI" dirty="0"/>
            <a:t>Varčuj!</a:t>
          </a:r>
          <a:endParaRPr lang="en-US" dirty="0"/>
        </a:p>
      </dgm:t>
    </dgm:pt>
    <dgm:pt modelId="{A56D2966-D185-496C-A75E-849A28D39E7A}" type="parTrans" cxnId="{6D0D8263-C72B-494B-9026-2679971BD63A}">
      <dgm:prSet/>
      <dgm:spPr/>
      <dgm:t>
        <a:bodyPr/>
        <a:lstStyle/>
        <a:p>
          <a:endParaRPr lang="en-US"/>
        </a:p>
      </dgm:t>
    </dgm:pt>
    <dgm:pt modelId="{DBA2EB41-A5AB-48B8-9EA9-4DBD9CC78F6F}" type="sibTrans" cxnId="{6D0D8263-C72B-494B-9026-2679971BD63A}">
      <dgm:prSet/>
      <dgm:spPr/>
      <dgm:t>
        <a:bodyPr/>
        <a:lstStyle/>
        <a:p>
          <a:endParaRPr lang="en-US"/>
        </a:p>
      </dgm:t>
    </dgm:pt>
    <dgm:pt modelId="{F3DFDCCF-FFC3-4726-B9F1-625E17815467}">
      <dgm:prSet/>
      <dgm:spPr/>
      <dgm:t>
        <a:bodyPr/>
        <a:lstStyle/>
        <a:p>
          <a:r>
            <a:rPr lang="sl-SI" dirty="0"/>
            <a:t>Poveži se!</a:t>
          </a:r>
          <a:endParaRPr lang="en-US" dirty="0"/>
        </a:p>
      </dgm:t>
    </dgm:pt>
    <dgm:pt modelId="{E99012A4-411F-4B1F-82C4-491B8182F86E}" type="parTrans" cxnId="{7433030E-7ED5-4CB1-9062-DA19AA62B0B2}">
      <dgm:prSet/>
      <dgm:spPr/>
      <dgm:t>
        <a:bodyPr/>
        <a:lstStyle/>
        <a:p>
          <a:endParaRPr lang="en-US"/>
        </a:p>
      </dgm:t>
    </dgm:pt>
    <dgm:pt modelId="{4D8B8752-5078-4436-86A1-5EE6DBF8016C}" type="sibTrans" cxnId="{7433030E-7ED5-4CB1-9062-DA19AA62B0B2}">
      <dgm:prSet/>
      <dgm:spPr/>
      <dgm:t>
        <a:bodyPr/>
        <a:lstStyle/>
        <a:p>
          <a:endParaRPr lang="en-US"/>
        </a:p>
      </dgm:t>
    </dgm:pt>
    <dgm:pt modelId="{3CF806C7-75D8-4C5E-9111-1CD4C9B881F2}">
      <dgm:prSet/>
      <dgm:spPr/>
      <dgm:t>
        <a:bodyPr/>
        <a:lstStyle/>
        <a:p>
          <a:r>
            <a:rPr lang="sl-SI" dirty="0"/>
            <a:t>Deli prevoz!</a:t>
          </a:r>
          <a:endParaRPr lang="en-US" dirty="0"/>
        </a:p>
      </dgm:t>
    </dgm:pt>
    <dgm:pt modelId="{3AEA5D9E-8DE6-4FEA-B21F-3F804E8B8C5B}" type="parTrans" cxnId="{9CE02A11-0481-4DDE-ADB4-BD382F8F9ABC}">
      <dgm:prSet/>
      <dgm:spPr/>
      <dgm:t>
        <a:bodyPr/>
        <a:lstStyle/>
        <a:p>
          <a:endParaRPr lang="en-US"/>
        </a:p>
      </dgm:t>
    </dgm:pt>
    <dgm:pt modelId="{CD5889FE-5099-49B7-BF67-89E95034D652}" type="sibTrans" cxnId="{9CE02A11-0481-4DDE-ADB4-BD382F8F9ABC}">
      <dgm:prSet/>
      <dgm:spPr/>
      <dgm:t>
        <a:bodyPr/>
        <a:lstStyle/>
        <a:p>
          <a:endParaRPr lang="en-US"/>
        </a:p>
      </dgm:t>
    </dgm:pt>
    <dgm:pt modelId="{188F1023-3516-4797-9392-38981D174EB4}">
      <dgm:prSet/>
      <dgm:spPr/>
      <dgm:t>
        <a:bodyPr/>
        <a:lstStyle/>
        <a:p>
          <a:r>
            <a:rPr lang="en-US" b="1" dirty="0" err="1"/>
            <a:t>Avtor</a:t>
          </a:r>
          <a:r>
            <a:rPr lang="en-US" b="1" dirty="0"/>
            <a:t>:</a:t>
          </a:r>
          <a:r>
            <a:rPr lang="sl-SI" b="1" dirty="0"/>
            <a:t> </a:t>
          </a:r>
          <a:r>
            <a:rPr lang="sl-SI" b="0" dirty="0"/>
            <a:t>Taj Justin</a:t>
          </a:r>
          <a:endParaRPr lang="en-US" dirty="0"/>
        </a:p>
      </dgm:t>
    </dgm:pt>
    <dgm:pt modelId="{E3500114-62CB-4327-B206-58D514C8DAED}" type="parTrans" cxnId="{A4A96664-296C-427E-83BF-2ACCD0478317}">
      <dgm:prSet/>
      <dgm:spPr/>
      <dgm:t>
        <a:bodyPr/>
        <a:lstStyle/>
        <a:p>
          <a:endParaRPr lang="en-US"/>
        </a:p>
      </dgm:t>
    </dgm:pt>
    <dgm:pt modelId="{68420DEB-8384-4D32-8300-D7CAD2B3FBEE}" type="sibTrans" cxnId="{A4A96664-296C-427E-83BF-2ACCD0478317}">
      <dgm:prSet/>
      <dgm:spPr/>
      <dgm:t>
        <a:bodyPr/>
        <a:lstStyle/>
        <a:p>
          <a:endParaRPr lang="en-US"/>
        </a:p>
      </dgm:t>
    </dgm:pt>
    <dgm:pt modelId="{A80506FD-529A-C34F-801F-1A4308782CBD}" type="pres">
      <dgm:prSet presAssocID="{1F40492D-E946-4ED6-AC58-1778E55F6616}" presName="vert0" presStyleCnt="0">
        <dgm:presLayoutVars>
          <dgm:dir/>
          <dgm:animOne val="branch"/>
          <dgm:animLvl val="lvl"/>
        </dgm:presLayoutVars>
      </dgm:prSet>
      <dgm:spPr/>
    </dgm:pt>
    <dgm:pt modelId="{DD080DF7-12FF-9C4F-91E2-6E21B95DC019}" type="pres">
      <dgm:prSet presAssocID="{3024AB37-78FD-4C49-A11A-A3567509F92C}" presName="thickLine" presStyleLbl="alignNode1" presStyleIdx="0" presStyleCnt="4"/>
      <dgm:spPr/>
    </dgm:pt>
    <dgm:pt modelId="{5C230EE0-401A-0A46-AB90-6D5104429CB5}" type="pres">
      <dgm:prSet presAssocID="{3024AB37-78FD-4C49-A11A-A3567509F92C}" presName="horz1" presStyleCnt="0"/>
      <dgm:spPr/>
    </dgm:pt>
    <dgm:pt modelId="{D6028523-824F-4948-8FED-B451DE91154E}" type="pres">
      <dgm:prSet presAssocID="{3024AB37-78FD-4C49-A11A-A3567509F92C}" presName="tx1" presStyleLbl="revTx" presStyleIdx="0" presStyleCnt="4"/>
      <dgm:spPr/>
    </dgm:pt>
    <dgm:pt modelId="{AE8A73A1-3B93-0044-92A9-DEFB6F522174}" type="pres">
      <dgm:prSet presAssocID="{3024AB37-78FD-4C49-A11A-A3567509F92C}" presName="vert1" presStyleCnt="0"/>
      <dgm:spPr/>
    </dgm:pt>
    <dgm:pt modelId="{5685048F-1E8B-3B47-A69D-290CFC03CE51}" type="pres">
      <dgm:prSet presAssocID="{F3DFDCCF-FFC3-4726-B9F1-625E17815467}" presName="thickLine" presStyleLbl="alignNode1" presStyleIdx="1" presStyleCnt="4"/>
      <dgm:spPr/>
    </dgm:pt>
    <dgm:pt modelId="{B87BB8BA-BA50-BF41-8A98-9562E6A109B1}" type="pres">
      <dgm:prSet presAssocID="{F3DFDCCF-FFC3-4726-B9F1-625E17815467}" presName="horz1" presStyleCnt="0"/>
      <dgm:spPr/>
    </dgm:pt>
    <dgm:pt modelId="{BC3A9740-16DB-114B-BABC-966BD4968455}" type="pres">
      <dgm:prSet presAssocID="{F3DFDCCF-FFC3-4726-B9F1-625E17815467}" presName="tx1" presStyleLbl="revTx" presStyleIdx="1" presStyleCnt="4"/>
      <dgm:spPr/>
    </dgm:pt>
    <dgm:pt modelId="{6A83D3B4-870A-9A4E-91E5-65F49BAE9AE5}" type="pres">
      <dgm:prSet presAssocID="{F3DFDCCF-FFC3-4726-B9F1-625E17815467}" presName="vert1" presStyleCnt="0"/>
      <dgm:spPr/>
    </dgm:pt>
    <dgm:pt modelId="{4FA9EC91-9CE7-5B46-88C7-DD3C40D1BA34}" type="pres">
      <dgm:prSet presAssocID="{3CF806C7-75D8-4C5E-9111-1CD4C9B881F2}" presName="thickLine" presStyleLbl="alignNode1" presStyleIdx="2" presStyleCnt="4"/>
      <dgm:spPr/>
    </dgm:pt>
    <dgm:pt modelId="{4D7B9108-6FAB-904A-9561-6302D847AD13}" type="pres">
      <dgm:prSet presAssocID="{3CF806C7-75D8-4C5E-9111-1CD4C9B881F2}" presName="horz1" presStyleCnt="0"/>
      <dgm:spPr/>
    </dgm:pt>
    <dgm:pt modelId="{3D4F388B-32B2-824F-8B7B-0A6F19E7FFAF}" type="pres">
      <dgm:prSet presAssocID="{3CF806C7-75D8-4C5E-9111-1CD4C9B881F2}" presName="tx1" presStyleLbl="revTx" presStyleIdx="2" presStyleCnt="4"/>
      <dgm:spPr/>
    </dgm:pt>
    <dgm:pt modelId="{F5FFEE46-8B7F-DE48-85C8-D4FC9E90707E}" type="pres">
      <dgm:prSet presAssocID="{3CF806C7-75D8-4C5E-9111-1CD4C9B881F2}" presName="vert1" presStyleCnt="0"/>
      <dgm:spPr/>
    </dgm:pt>
    <dgm:pt modelId="{80DD3C12-73AB-1B4F-9217-9B0C3F9CE17A}" type="pres">
      <dgm:prSet presAssocID="{188F1023-3516-4797-9392-38981D174EB4}" presName="thickLine" presStyleLbl="alignNode1" presStyleIdx="3" presStyleCnt="4"/>
      <dgm:spPr/>
    </dgm:pt>
    <dgm:pt modelId="{927636F3-C347-A342-B946-05AA787DFF79}" type="pres">
      <dgm:prSet presAssocID="{188F1023-3516-4797-9392-38981D174EB4}" presName="horz1" presStyleCnt="0"/>
      <dgm:spPr/>
    </dgm:pt>
    <dgm:pt modelId="{8C40F78C-A8D7-B445-9B79-13E90E60720C}" type="pres">
      <dgm:prSet presAssocID="{188F1023-3516-4797-9392-38981D174EB4}" presName="tx1" presStyleLbl="revTx" presStyleIdx="3" presStyleCnt="4"/>
      <dgm:spPr/>
    </dgm:pt>
    <dgm:pt modelId="{6B1A5F3A-BB57-0F43-9DA7-A84D01E643CB}" type="pres">
      <dgm:prSet presAssocID="{188F1023-3516-4797-9392-38981D174EB4}" presName="vert1" presStyleCnt="0"/>
      <dgm:spPr/>
    </dgm:pt>
  </dgm:ptLst>
  <dgm:cxnLst>
    <dgm:cxn modelId="{7433030E-7ED5-4CB1-9062-DA19AA62B0B2}" srcId="{1F40492D-E946-4ED6-AC58-1778E55F6616}" destId="{F3DFDCCF-FFC3-4726-B9F1-625E17815467}" srcOrd="1" destOrd="0" parTransId="{E99012A4-411F-4B1F-82C4-491B8182F86E}" sibTransId="{4D8B8752-5078-4436-86A1-5EE6DBF8016C}"/>
    <dgm:cxn modelId="{9CE02A11-0481-4DDE-ADB4-BD382F8F9ABC}" srcId="{1F40492D-E946-4ED6-AC58-1778E55F6616}" destId="{3CF806C7-75D8-4C5E-9111-1CD4C9B881F2}" srcOrd="2" destOrd="0" parTransId="{3AEA5D9E-8DE6-4FEA-B21F-3F804E8B8C5B}" sibTransId="{CD5889FE-5099-49B7-BF67-89E95034D652}"/>
    <dgm:cxn modelId="{6D0D8263-C72B-494B-9026-2679971BD63A}" srcId="{1F40492D-E946-4ED6-AC58-1778E55F6616}" destId="{3024AB37-78FD-4C49-A11A-A3567509F92C}" srcOrd="0" destOrd="0" parTransId="{A56D2966-D185-496C-A75E-849A28D39E7A}" sibTransId="{DBA2EB41-A5AB-48B8-9EA9-4DBD9CC78F6F}"/>
    <dgm:cxn modelId="{A4A96664-296C-427E-83BF-2ACCD0478317}" srcId="{1F40492D-E946-4ED6-AC58-1778E55F6616}" destId="{188F1023-3516-4797-9392-38981D174EB4}" srcOrd="3" destOrd="0" parTransId="{E3500114-62CB-4327-B206-58D514C8DAED}" sibTransId="{68420DEB-8384-4D32-8300-D7CAD2B3FBEE}"/>
    <dgm:cxn modelId="{023ED056-E2EA-F340-8536-AF6B094322A9}" type="presOf" srcId="{188F1023-3516-4797-9392-38981D174EB4}" destId="{8C40F78C-A8D7-B445-9B79-13E90E60720C}" srcOrd="0" destOrd="0" presId="urn:microsoft.com/office/officeart/2008/layout/LinedList"/>
    <dgm:cxn modelId="{14AC48AA-847F-8F42-A9B8-8C729B9A0AC5}" type="presOf" srcId="{F3DFDCCF-FFC3-4726-B9F1-625E17815467}" destId="{BC3A9740-16DB-114B-BABC-966BD4968455}" srcOrd="0" destOrd="0" presId="urn:microsoft.com/office/officeart/2008/layout/LinedList"/>
    <dgm:cxn modelId="{C05698E7-DA07-D043-B971-E70867A33386}" type="presOf" srcId="{3024AB37-78FD-4C49-A11A-A3567509F92C}" destId="{D6028523-824F-4948-8FED-B451DE91154E}" srcOrd="0" destOrd="0" presId="urn:microsoft.com/office/officeart/2008/layout/LinedList"/>
    <dgm:cxn modelId="{BBDE47EB-0636-A347-8368-09934C171185}" type="presOf" srcId="{3CF806C7-75D8-4C5E-9111-1CD4C9B881F2}" destId="{3D4F388B-32B2-824F-8B7B-0A6F19E7FFAF}" srcOrd="0" destOrd="0" presId="urn:microsoft.com/office/officeart/2008/layout/LinedList"/>
    <dgm:cxn modelId="{23DCFFEE-31B8-604A-B2D4-06CCAFFE78D9}" type="presOf" srcId="{1F40492D-E946-4ED6-AC58-1778E55F6616}" destId="{A80506FD-529A-C34F-801F-1A4308782CBD}" srcOrd="0" destOrd="0" presId="urn:microsoft.com/office/officeart/2008/layout/LinedList"/>
    <dgm:cxn modelId="{22312A54-27C5-3349-B4BA-2DC3BE9A778E}" type="presParOf" srcId="{A80506FD-529A-C34F-801F-1A4308782CBD}" destId="{DD080DF7-12FF-9C4F-91E2-6E21B95DC019}" srcOrd="0" destOrd="0" presId="urn:microsoft.com/office/officeart/2008/layout/LinedList"/>
    <dgm:cxn modelId="{810C33D0-48E5-A043-94AF-79A4DCC3CF48}" type="presParOf" srcId="{A80506FD-529A-C34F-801F-1A4308782CBD}" destId="{5C230EE0-401A-0A46-AB90-6D5104429CB5}" srcOrd="1" destOrd="0" presId="urn:microsoft.com/office/officeart/2008/layout/LinedList"/>
    <dgm:cxn modelId="{DAE3D0E4-D60B-4B4E-98E9-F0C956691CA5}" type="presParOf" srcId="{5C230EE0-401A-0A46-AB90-6D5104429CB5}" destId="{D6028523-824F-4948-8FED-B451DE91154E}" srcOrd="0" destOrd="0" presId="urn:microsoft.com/office/officeart/2008/layout/LinedList"/>
    <dgm:cxn modelId="{61833A7C-A66E-C447-A951-1C5D0ADC4E04}" type="presParOf" srcId="{5C230EE0-401A-0A46-AB90-6D5104429CB5}" destId="{AE8A73A1-3B93-0044-92A9-DEFB6F522174}" srcOrd="1" destOrd="0" presId="urn:microsoft.com/office/officeart/2008/layout/LinedList"/>
    <dgm:cxn modelId="{AF5297F1-1BCC-9048-9FF4-FD46767A9521}" type="presParOf" srcId="{A80506FD-529A-C34F-801F-1A4308782CBD}" destId="{5685048F-1E8B-3B47-A69D-290CFC03CE51}" srcOrd="2" destOrd="0" presId="urn:microsoft.com/office/officeart/2008/layout/LinedList"/>
    <dgm:cxn modelId="{2732BA94-1693-2F40-9B61-5E60782B992B}" type="presParOf" srcId="{A80506FD-529A-C34F-801F-1A4308782CBD}" destId="{B87BB8BA-BA50-BF41-8A98-9562E6A109B1}" srcOrd="3" destOrd="0" presId="urn:microsoft.com/office/officeart/2008/layout/LinedList"/>
    <dgm:cxn modelId="{396846ED-7C50-BC4F-A51A-7C0E585BAB09}" type="presParOf" srcId="{B87BB8BA-BA50-BF41-8A98-9562E6A109B1}" destId="{BC3A9740-16DB-114B-BABC-966BD4968455}" srcOrd="0" destOrd="0" presId="urn:microsoft.com/office/officeart/2008/layout/LinedList"/>
    <dgm:cxn modelId="{7BBD1AD3-B46A-1142-8E4E-C333D75E9C23}" type="presParOf" srcId="{B87BB8BA-BA50-BF41-8A98-9562E6A109B1}" destId="{6A83D3B4-870A-9A4E-91E5-65F49BAE9AE5}" srcOrd="1" destOrd="0" presId="urn:microsoft.com/office/officeart/2008/layout/LinedList"/>
    <dgm:cxn modelId="{A59102BA-5607-9444-B8B7-A8BCF9B0169E}" type="presParOf" srcId="{A80506FD-529A-C34F-801F-1A4308782CBD}" destId="{4FA9EC91-9CE7-5B46-88C7-DD3C40D1BA34}" srcOrd="4" destOrd="0" presId="urn:microsoft.com/office/officeart/2008/layout/LinedList"/>
    <dgm:cxn modelId="{779E4BD1-AC98-DE48-AA12-563158AE878D}" type="presParOf" srcId="{A80506FD-529A-C34F-801F-1A4308782CBD}" destId="{4D7B9108-6FAB-904A-9561-6302D847AD13}" srcOrd="5" destOrd="0" presId="urn:microsoft.com/office/officeart/2008/layout/LinedList"/>
    <dgm:cxn modelId="{B3E9A079-0A2C-D347-8208-BCCB4881D7AC}" type="presParOf" srcId="{4D7B9108-6FAB-904A-9561-6302D847AD13}" destId="{3D4F388B-32B2-824F-8B7B-0A6F19E7FFAF}" srcOrd="0" destOrd="0" presId="urn:microsoft.com/office/officeart/2008/layout/LinedList"/>
    <dgm:cxn modelId="{82003E95-BE2C-554D-9A4C-DD70555B482A}" type="presParOf" srcId="{4D7B9108-6FAB-904A-9561-6302D847AD13}" destId="{F5FFEE46-8B7F-DE48-85C8-D4FC9E90707E}" srcOrd="1" destOrd="0" presId="urn:microsoft.com/office/officeart/2008/layout/LinedList"/>
    <dgm:cxn modelId="{31A3F18B-552C-D24E-BC85-00D2E1E8D507}" type="presParOf" srcId="{A80506FD-529A-C34F-801F-1A4308782CBD}" destId="{80DD3C12-73AB-1B4F-9217-9B0C3F9CE17A}" srcOrd="6" destOrd="0" presId="urn:microsoft.com/office/officeart/2008/layout/LinedList"/>
    <dgm:cxn modelId="{7180A792-13DE-3448-8A38-B979032DED09}" type="presParOf" srcId="{A80506FD-529A-C34F-801F-1A4308782CBD}" destId="{927636F3-C347-A342-B946-05AA787DFF79}" srcOrd="7" destOrd="0" presId="urn:microsoft.com/office/officeart/2008/layout/LinedList"/>
    <dgm:cxn modelId="{070A6C15-64C2-ED4B-9363-E560AC29A809}" type="presParOf" srcId="{927636F3-C347-A342-B946-05AA787DFF79}" destId="{8C40F78C-A8D7-B445-9B79-13E90E60720C}" srcOrd="0" destOrd="0" presId="urn:microsoft.com/office/officeart/2008/layout/LinedList"/>
    <dgm:cxn modelId="{6AFC2CB6-08A3-7E41-B10F-CF2FEE7A00C5}" type="presParOf" srcId="{927636F3-C347-A342-B946-05AA787DFF79}" destId="{6B1A5F3A-BB57-0F43-9DA7-A84D01E643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21A8E-6CD8-4AA8-8477-A7C169A0E720}">
      <dsp:nvSpPr>
        <dsp:cNvPr id="0" name=""/>
        <dsp:cNvSpPr/>
      </dsp:nvSpPr>
      <dsp:spPr>
        <a:xfrm>
          <a:off x="7438" y="508976"/>
          <a:ext cx="2544259" cy="7632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2500" kern="1200"/>
            <a:t>S: </a:t>
          </a:r>
          <a:endParaRPr lang="en-US" sz="2500" kern="1200"/>
        </a:p>
      </dsp:txBody>
      <dsp:txXfrm>
        <a:off x="7438" y="508976"/>
        <a:ext cx="2544259" cy="763277"/>
      </dsp:txXfrm>
    </dsp:sp>
    <dsp:sp modelId="{83066C5E-59BB-4021-AF03-64E1451C69DE}">
      <dsp:nvSpPr>
        <dsp:cNvPr id="0" name=""/>
        <dsp:cNvSpPr/>
      </dsp:nvSpPr>
      <dsp:spPr>
        <a:xfrm>
          <a:off x="7438" y="1272254"/>
          <a:ext cx="2544259" cy="25701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Enostavna uporaba brez kompleksnih postopkov</a:t>
          </a:r>
          <a:endParaRPr lang="en-US" sz="1900" kern="120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Osredotočenost na vsakodnevne relacije</a:t>
          </a:r>
          <a:endParaRPr lang="en-US" sz="1900" kern="1200"/>
        </a:p>
      </dsp:txBody>
      <dsp:txXfrm>
        <a:off x="7438" y="1272254"/>
        <a:ext cx="2544259" cy="2570107"/>
      </dsp:txXfrm>
    </dsp:sp>
    <dsp:sp modelId="{101187C9-637E-4F4C-A8D4-AC2109066BC5}">
      <dsp:nvSpPr>
        <dsp:cNvPr id="0" name=""/>
        <dsp:cNvSpPr/>
      </dsp:nvSpPr>
      <dsp:spPr>
        <a:xfrm>
          <a:off x="2659592" y="508976"/>
          <a:ext cx="2544259" cy="76327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2500" kern="1200"/>
            <a:t>W:</a:t>
          </a:r>
          <a:endParaRPr lang="en-US" sz="2500" kern="1200"/>
        </a:p>
      </dsp:txBody>
      <dsp:txXfrm>
        <a:off x="2659592" y="508976"/>
        <a:ext cx="2544259" cy="763277"/>
      </dsp:txXfrm>
    </dsp:sp>
    <dsp:sp modelId="{BF1D8750-12FB-4561-B40D-2CF995776921}">
      <dsp:nvSpPr>
        <dsp:cNvPr id="0" name=""/>
        <dsp:cNvSpPr/>
      </dsp:nvSpPr>
      <dsp:spPr>
        <a:xfrm>
          <a:off x="2659592" y="1272254"/>
          <a:ext cx="2544259" cy="25701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Ni sistema za ocenjevanje uporabnikov</a:t>
          </a:r>
          <a:endParaRPr lang="en-US" sz="1900" kern="120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Trenutno brez mobilne aplikacije</a:t>
          </a:r>
          <a:endParaRPr lang="en-US" sz="1900" kern="1200"/>
        </a:p>
      </dsp:txBody>
      <dsp:txXfrm>
        <a:off x="2659592" y="1272254"/>
        <a:ext cx="2544259" cy="2570107"/>
      </dsp:txXfrm>
    </dsp:sp>
    <dsp:sp modelId="{A3E6D3C5-5D94-465D-95D5-56B47FBC7571}">
      <dsp:nvSpPr>
        <dsp:cNvPr id="0" name=""/>
        <dsp:cNvSpPr/>
      </dsp:nvSpPr>
      <dsp:spPr>
        <a:xfrm>
          <a:off x="5311747" y="508976"/>
          <a:ext cx="2544259" cy="76327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2500" kern="1200"/>
            <a:t>O: </a:t>
          </a:r>
          <a:endParaRPr lang="en-US" sz="2500" kern="1200"/>
        </a:p>
      </dsp:txBody>
      <dsp:txXfrm>
        <a:off x="5311747" y="508976"/>
        <a:ext cx="2544259" cy="763277"/>
      </dsp:txXfrm>
    </dsp:sp>
    <dsp:sp modelId="{2BA7C8ED-797F-4693-96A6-02CD3BA498F8}">
      <dsp:nvSpPr>
        <dsp:cNvPr id="0" name=""/>
        <dsp:cNvSpPr/>
      </dsp:nvSpPr>
      <dsp:spPr>
        <a:xfrm>
          <a:off x="5311747" y="1272254"/>
          <a:ext cx="2544259" cy="257010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Vključevanje v trajnostne in eko pobude</a:t>
          </a:r>
          <a:endParaRPr lang="en-US" sz="1900" kern="120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Povezovanje z izobraževalnimi ustanovami in podjetji</a:t>
          </a:r>
          <a:endParaRPr lang="en-US" sz="1900" kern="1200"/>
        </a:p>
      </dsp:txBody>
      <dsp:txXfrm>
        <a:off x="5311747" y="1272254"/>
        <a:ext cx="2544259" cy="2570107"/>
      </dsp:txXfrm>
    </dsp:sp>
    <dsp:sp modelId="{F9D01F2B-94DE-41D8-ABFF-37602E4D735F}">
      <dsp:nvSpPr>
        <dsp:cNvPr id="0" name=""/>
        <dsp:cNvSpPr/>
      </dsp:nvSpPr>
      <dsp:spPr>
        <a:xfrm>
          <a:off x="7963901" y="508976"/>
          <a:ext cx="2544259" cy="76327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2500" kern="1200"/>
            <a:t>T: </a:t>
          </a:r>
          <a:endParaRPr lang="en-US" sz="2500" kern="1200"/>
        </a:p>
      </dsp:txBody>
      <dsp:txXfrm>
        <a:off x="7963901" y="508976"/>
        <a:ext cx="2544259" cy="763277"/>
      </dsp:txXfrm>
    </dsp:sp>
    <dsp:sp modelId="{29BB7AF4-B90A-4567-93AD-5CA5E09D0D77}">
      <dsp:nvSpPr>
        <dsp:cNvPr id="0" name=""/>
        <dsp:cNvSpPr/>
      </dsp:nvSpPr>
      <dsp:spPr>
        <a:xfrm>
          <a:off x="7963901" y="1272254"/>
          <a:ext cx="2544259" cy="25701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Močna konkurenca</a:t>
          </a:r>
          <a:endParaRPr lang="en-US" sz="1900" kern="120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Pomisleki glede zasebnosti in varnosti</a:t>
          </a:r>
          <a:endParaRPr lang="en-US" sz="1900" kern="120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1900" kern="1200"/>
            <a:t>Navade uporabnikov – raje vozijo sami</a:t>
          </a:r>
          <a:endParaRPr lang="en-US" sz="1900" kern="1200"/>
        </a:p>
      </dsp:txBody>
      <dsp:txXfrm>
        <a:off x="7963901" y="1272254"/>
        <a:ext cx="2544259" cy="2570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80DF7-12FF-9C4F-91E2-6E21B95DC01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28523-824F-4948-8FED-B451DE91154E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6300" kern="1200" dirty="0"/>
            <a:t>Varčuj!</a:t>
          </a:r>
          <a:endParaRPr lang="en-US" sz="6300" kern="1200" dirty="0"/>
        </a:p>
      </dsp:txBody>
      <dsp:txXfrm>
        <a:off x="0" y="0"/>
        <a:ext cx="6900512" cy="1384035"/>
      </dsp:txXfrm>
    </dsp:sp>
    <dsp:sp modelId="{5685048F-1E8B-3B47-A69D-290CFC03CE51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A9740-16DB-114B-BABC-966BD4968455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6300" kern="1200" dirty="0"/>
            <a:t>Poveži se!</a:t>
          </a:r>
          <a:endParaRPr lang="en-US" sz="6300" kern="1200" dirty="0"/>
        </a:p>
      </dsp:txBody>
      <dsp:txXfrm>
        <a:off x="0" y="1384035"/>
        <a:ext cx="6900512" cy="1384035"/>
      </dsp:txXfrm>
    </dsp:sp>
    <dsp:sp modelId="{4FA9EC91-9CE7-5B46-88C7-DD3C40D1BA34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F388B-32B2-824F-8B7B-0A6F19E7FFAF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l-SI" sz="6300" kern="1200" dirty="0"/>
            <a:t>Deli prevoz!</a:t>
          </a:r>
          <a:endParaRPr lang="en-US" sz="6300" kern="1200" dirty="0"/>
        </a:p>
      </dsp:txBody>
      <dsp:txXfrm>
        <a:off x="0" y="2768070"/>
        <a:ext cx="6900512" cy="1384035"/>
      </dsp:txXfrm>
    </dsp:sp>
    <dsp:sp modelId="{80DD3C12-73AB-1B4F-9217-9B0C3F9CE17A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0F78C-A8D7-B445-9B79-13E90E60720C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1" kern="1200" dirty="0" err="1"/>
            <a:t>Avtor</a:t>
          </a:r>
          <a:r>
            <a:rPr lang="en-US" sz="6300" b="1" kern="1200" dirty="0"/>
            <a:t>:</a:t>
          </a:r>
          <a:r>
            <a:rPr lang="sl-SI" sz="6300" b="1" kern="1200" dirty="0"/>
            <a:t> </a:t>
          </a:r>
          <a:r>
            <a:rPr lang="sl-SI" sz="6300" b="0" kern="1200" dirty="0"/>
            <a:t>Taj Justin</a:t>
          </a:r>
          <a:endParaRPr lang="en-US" sz="6300" kern="1200" dirty="0"/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2B4C0-F5A6-47DD-9F5F-B8AB38478772}" type="datetimeFigureOut">
              <a:rPr lang="sl-SI" smtClean="0"/>
              <a:t>3. 06. 2025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68FF8-ACFC-4570-B1B5-B826026053D8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8791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BA71-18BC-6410-6A5E-AF2DCB09B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A5421-3A9E-E744-C815-29AD2E79C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E5CE6-4507-B697-0CD2-973C04C9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018DE-931C-00D0-0E5D-2ADA6C4A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E19A8-38EC-E359-C7CD-12E20169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4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A7E6-9379-DB3E-DFDA-63E4C9B0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F93BE-3F31-57F8-A593-D95FD44EC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CC0A5-21C2-03C3-48D5-B3041D865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D2F56-037E-8C34-66E2-8EF3B15D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005DE-791B-C431-1157-2371547B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0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1397F-4F05-DF25-73BE-B30D84F83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D440D-5F47-ED7A-7AE5-95DA56180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F04B-1B68-3B35-63ED-1B2E983A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1CD2B-DA39-F2D5-55F3-9529E4B3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D098-3106-9477-0D0F-74E0D3E2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23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4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A750-7B25-385E-2A3B-54C2AF86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1236-102D-1342-3289-8AB26E092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94D1-32D5-18C1-7F89-ABF0C06B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5464F-2670-15F7-1227-05347811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A0FFD-43FB-70B2-E913-2A223E52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E2BD-3D11-2FD0-7D26-B0D5DFA3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6920B-2657-24A5-E28E-D911C06F1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8E2F-6D38-05FA-7F7E-396A3E19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5A219-0068-4E6E-24B9-C5A20F13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4C7DC-2A73-7981-24FE-DBDA6A40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8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0123-7D9C-7948-FDD2-FB3E186C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34F1-9F88-B181-FE37-3E1D5B28E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2C4A5-11B5-16AA-11B9-D0E25A340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2CF9A-EF16-5A6F-A7FD-F774216D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8F1FE-757B-E736-BDEC-0618B19D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CD26F-672A-0EBA-73DB-81EF0E26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7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B88E-17B7-D681-6295-3DA4D7B6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8B07F-4D76-3101-CDE6-4782D259D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A0340-7EF6-332D-2651-0BA7C835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12ECF-6103-181F-08F6-BE4B8E292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9A46B-3A7D-D9E8-A961-477FFAB0D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5A763F-50FE-76C8-C74D-90171BC9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86645-59FA-AEEC-902F-0E7585BE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8924F-C078-10E8-86CD-C2A767665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9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6BB3-7FC2-983A-51A4-5C61F9A0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CB331-00D7-0B98-FB95-B3B7DECE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E57CF-0717-F2B5-E4B0-575FF3E5E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DD5BB-8F5B-42DE-4C18-19E46063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0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C6354F-3B0B-5F7B-F398-A1C731C7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6A2E0-AF4F-8F90-E6D7-3546BA26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0FF23-5773-CACB-0519-E8625B7E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9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F457-1031-1762-73F2-22EBB0CF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D4C21-1401-5868-35D5-53F15214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AC078-6937-318F-46C0-AC7F2EA8E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A4BAD-53D0-FF8E-271C-1550EE73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69586-21EC-F084-13AD-B1748606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35E70-6E09-1732-75AE-641E2184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2795-ED25-2D6C-AA9E-CE424DDF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BB953-F3E5-6378-5CA5-B0510CD76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86A86-E287-26EE-39E2-12AD07235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BF7D6-0BDB-5B5A-D0CB-E8A88659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1F030-4B5A-E0D9-1CD9-5ACF6141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9F85-E7E3-7F53-1DAE-DBCFF283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0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C3641-AE39-7DEF-97E7-BA7C7DAF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CD5D8-C80F-F745-DF88-7D1BD373A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16A2E-F2C4-9705-FF7C-10C435F7A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2B13ED-A172-AC43-B8BE-C00BECF8C71F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9DA1-396C-2C37-2FDA-8BA7636A2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15CFA-D08A-7F8B-56F4-357978439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48D2E6-A43E-5042-B8D9-35A592F2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AE65477D-8371-001C-0F6C-7AEC4A50AC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4929" r="-1" b="10052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Naslov 3">
            <a:extLst>
              <a:ext uri="{FF2B5EF4-FFF2-40B4-BE49-F238E27FC236}">
                <a16:creationId xmlns:a16="http://schemas.microsoft.com/office/drawing/2014/main" id="{C545E7CE-2254-B47D-63A9-CCA31CEF2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sl-SI" sz="6600">
                <a:solidFill>
                  <a:schemeClr val="bg1"/>
                </a:solidFill>
              </a:rPr>
              <a:t>Skupni prevozi</a:t>
            </a: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D49BB764-2C33-11AE-9637-1877CD67D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endParaRPr lang="sl-SI">
              <a:solidFill>
                <a:schemeClr val="bg1"/>
              </a:solidFill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5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7" name="Rectangle 10259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63A0-B979-8B1F-BB36-F96DD67C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sl-SI" b="1" dirty="0"/>
              <a:t>Ker prihodnost ne vozi sama!</a:t>
            </a:r>
            <a:endParaRPr lang="en-US" b="1" dirty="0"/>
          </a:p>
        </p:txBody>
      </p:sp>
      <p:sp>
        <p:nvSpPr>
          <p:cNvPr id="10269" name="Freeform: Shape 10261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672D-C4CB-7999-63AD-CCC3868E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sl-SI" dirty="0"/>
              <a:t>76 % mladih bi raje delilo prevoz kot vozili sami</a:t>
            </a:r>
          </a:p>
          <a:p>
            <a:pPr marL="0" indent="0">
              <a:buNone/>
            </a:pPr>
            <a:endParaRPr lang="sl-SI" b="1" dirty="0"/>
          </a:p>
          <a:p>
            <a:pPr marL="0" indent="0">
              <a:buNone/>
            </a:pPr>
            <a:r>
              <a:rPr lang="sl-SI" b="1" dirty="0"/>
              <a:t>Skupni Prevozi</a:t>
            </a:r>
            <a:r>
              <a:rPr lang="sl-SI" dirty="0"/>
              <a:t> je več kot aplikacija – je gibanje za cenejšo, bolj povezano in zeleno mobilnost.</a:t>
            </a:r>
            <a:endParaRPr lang="en-US" dirty="0"/>
          </a:p>
        </p:txBody>
      </p:sp>
      <p:sp>
        <p:nvSpPr>
          <p:cNvPr id="10271" name="Oval 10263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6" name="Block Arc 10265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8" name="Freeform: Shape 10267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0270" name="Straight Connector 10269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2" name="Freeform: Shape 10271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4" name="Arc 10273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6" name="Freeform: Shape 10275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1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A31DD-5FE2-3B73-12CE-BD85BFA3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 err="1"/>
              <a:t>Pridruži</a:t>
            </a:r>
            <a:r>
              <a:rPr lang="en-US" sz="5400" dirty="0"/>
              <a:t> se </a:t>
            </a:r>
            <a:r>
              <a:rPr lang="sl-SI" sz="5400" dirty="0"/>
              <a:t>premiku</a:t>
            </a:r>
            <a:endParaRPr lang="en-US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4A1B0C-97FB-BED2-E92E-2523A26A6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71921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034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80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208239"/>
            <a:ext cx="62277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Zakaj sploh Skupni prevozi?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4082356"/>
            <a:ext cx="425252" cy="42525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sl-SI" sz="15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4" y="4117777"/>
            <a:ext cx="283468" cy="354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5755" y="414724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Preveč avtomobilov</a:t>
            </a:r>
            <a:endParaRPr lang="en-US" sz="1833" dirty="0"/>
          </a:p>
        </p:txBody>
      </p:sp>
      <p:sp>
        <p:nvSpPr>
          <p:cNvPr id="7" name="Text 3"/>
          <p:cNvSpPr/>
          <p:nvPr/>
        </p:nvSpPr>
        <p:spPr>
          <a:xfrm>
            <a:off x="1275755" y="4555927"/>
            <a:ext cx="47021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Zmanjšanje prometa in sodelovanje.</a:t>
            </a:r>
            <a:endParaRPr lang="en-US" sz="1458" dirty="0"/>
          </a:p>
        </p:txBody>
      </p:sp>
      <p:sp>
        <p:nvSpPr>
          <p:cNvPr id="8" name="Shape 4"/>
          <p:cNvSpPr/>
          <p:nvPr/>
        </p:nvSpPr>
        <p:spPr>
          <a:xfrm>
            <a:off x="6214169" y="4082356"/>
            <a:ext cx="425252" cy="42525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sl-SI" sz="15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062" y="4117777"/>
            <a:ext cx="283468" cy="3544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28433" y="414724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Prometni zastoji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6828433" y="4555927"/>
            <a:ext cx="47021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Nižji stroški in emisije.</a:t>
            </a:r>
            <a:endParaRPr lang="en-US" sz="1458" dirty="0"/>
          </a:p>
        </p:txBody>
      </p:sp>
      <p:sp>
        <p:nvSpPr>
          <p:cNvPr id="12" name="Shape 7"/>
          <p:cNvSpPr/>
          <p:nvPr/>
        </p:nvSpPr>
        <p:spPr>
          <a:xfrm>
            <a:off x="661492" y="5236369"/>
            <a:ext cx="425252" cy="42525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  <p:txBody>
          <a:bodyPr/>
          <a:lstStyle/>
          <a:p>
            <a:endParaRPr lang="sl-SI" sz="150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84" y="5271791"/>
            <a:ext cx="283468" cy="3544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75755" y="530125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Dnevne poti</a:t>
            </a:r>
            <a:endParaRPr lang="en-US" sz="1833" dirty="0"/>
          </a:p>
        </p:txBody>
      </p:sp>
      <p:sp>
        <p:nvSpPr>
          <p:cNvPr id="15" name="Text 9"/>
          <p:cNvSpPr/>
          <p:nvPr/>
        </p:nvSpPr>
        <p:spPr>
          <a:xfrm>
            <a:off x="1275755" y="5709941"/>
            <a:ext cx="47021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Povezovanje uporabnikov.</a:t>
            </a:r>
            <a:endParaRPr lang="en-US" sz="1458" dirty="0"/>
          </a:p>
        </p:txBody>
      </p:sp>
      <p:sp>
        <p:nvSpPr>
          <p:cNvPr id="16" name="Shape 10"/>
          <p:cNvSpPr/>
          <p:nvPr/>
        </p:nvSpPr>
        <p:spPr>
          <a:xfrm>
            <a:off x="6214169" y="5236369"/>
            <a:ext cx="425252" cy="425252"/>
          </a:xfrm>
          <a:prstGeom prst="roundRect">
            <a:avLst>
              <a:gd name="adj" fmla="val 66675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  <p:txBody>
          <a:bodyPr/>
          <a:lstStyle/>
          <a:p>
            <a:endParaRPr lang="sl-SI" sz="150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062" y="5271791"/>
            <a:ext cx="283468" cy="35440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28433" y="5301258"/>
            <a:ext cx="286563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Neizkoriščene priložnosti</a:t>
            </a:r>
            <a:endParaRPr lang="en-US" sz="1833" dirty="0"/>
          </a:p>
        </p:txBody>
      </p:sp>
      <p:sp>
        <p:nvSpPr>
          <p:cNvPr id="19" name="Text 12"/>
          <p:cNvSpPr/>
          <p:nvPr/>
        </p:nvSpPr>
        <p:spPr>
          <a:xfrm>
            <a:off x="6828433" y="5709941"/>
            <a:ext cx="470217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Več skupnih prevozov.</a:t>
            </a: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684907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Kdo potrebuje skupne prevoze?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492" y="2149673"/>
            <a:ext cx="472480" cy="472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33492" y="2811165"/>
            <a:ext cx="194151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Dijaki in študenti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5233492" y="3219847"/>
            <a:ext cx="1941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Za vsakodnevne poti.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244" y="2149673"/>
            <a:ext cx="472480" cy="472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1244" y="2811165"/>
            <a:ext cx="194151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Zaposleni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7411244" y="3219847"/>
            <a:ext cx="1941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 ponavljajočimi se potmi.</a:t>
            </a:r>
            <a:endParaRPr lang="en-US" sz="14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996" y="2149673"/>
            <a:ext cx="472480" cy="472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88996" y="2811165"/>
            <a:ext cx="194151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Starši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9588996" y="3219847"/>
            <a:ext cx="194151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Za prevoz otrok.</a:t>
            </a:r>
            <a:endParaRPr lang="en-US" sz="145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492" y="4202708"/>
            <a:ext cx="472480" cy="4724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233492" y="4864199"/>
            <a:ext cx="194151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Udeleženci dogodkov</a:t>
            </a:r>
            <a:endParaRPr lang="en-US" sz="1833" dirty="0"/>
          </a:p>
        </p:txBody>
      </p:sp>
      <p:sp>
        <p:nvSpPr>
          <p:cNvPr id="15" name="Text 8"/>
          <p:cNvSpPr/>
          <p:nvPr/>
        </p:nvSpPr>
        <p:spPr>
          <a:xfrm>
            <a:off x="5233492" y="5568157"/>
            <a:ext cx="1941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Za skupinsko potovanje.</a:t>
            </a:r>
            <a:endParaRPr lang="en-US" sz="14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48D6C-BF53-FE08-0E6F-3A607DAB1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Skupni prevozi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vs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ostali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111C7A-4C91-8DEC-0710-EE5A587FD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908945"/>
              </p:ext>
            </p:extLst>
          </p:nvPr>
        </p:nvGraphicFramePr>
        <p:xfrm>
          <a:off x="761801" y="2549838"/>
          <a:ext cx="10668004" cy="3495072"/>
        </p:xfrm>
        <a:graphic>
          <a:graphicData uri="http://schemas.openxmlformats.org/drawingml/2006/table">
            <a:tbl>
              <a:tblPr>
                <a:solidFill>
                  <a:srgbClr val="F7F7F7"/>
                </a:solidFill>
              </a:tblPr>
              <a:tblGrid>
                <a:gridCol w="3667578">
                  <a:extLst>
                    <a:ext uri="{9D8B030D-6E8A-4147-A177-3AD203B41FA5}">
                      <a16:colId xmlns:a16="http://schemas.microsoft.com/office/drawing/2014/main" val="102360677"/>
                    </a:ext>
                  </a:extLst>
                </a:gridCol>
                <a:gridCol w="2413076">
                  <a:extLst>
                    <a:ext uri="{9D8B030D-6E8A-4147-A177-3AD203B41FA5}">
                      <a16:colId xmlns:a16="http://schemas.microsoft.com/office/drawing/2014/main" val="2873157751"/>
                    </a:ext>
                  </a:extLst>
                </a:gridCol>
                <a:gridCol w="2249814">
                  <a:extLst>
                    <a:ext uri="{9D8B030D-6E8A-4147-A177-3AD203B41FA5}">
                      <a16:colId xmlns:a16="http://schemas.microsoft.com/office/drawing/2014/main" val="2437475652"/>
                    </a:ext>
                  </a:extLst>
                </a:gridCol>
                <a:gridCol w="2337536">
                  <a:extLst>
                    <a:ext uri="{9D8B030D-6E8A-4147-A177-3AD203B41FA5}">
                      <a16:colId xmlns:a16="http://schemas.microsoft.com/office/drawing/2014/main" val="3773314715"/>
                    </a:ext>
                  </a:extLst>
                </a:gridCol>
              </a:tblGrid>
              <a:tr h="516284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Funkcija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sz="2200" cap="none" spc="0" dirty="0">
                          <a:solidFill>
                            <a:schemeClr val="tx1"/>
                          </a:solidFill>
                        </a:rPr>
                        <a:t>Skupni prevozi</a:t>
                      </a:r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sz="2200" cap="none" spc="0" dirty="0">
                          <a:solidFill>
                            <a:schemeClr val="tx1"/>
                          </a:solidFill>
                        </a:rPr>
                        <a:t>Prevoz.org</a:t>
                      </a:r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l-SI" sz="2200" cap="none" spc="0" dirty="0" err="1">
                          <a:solidFill>
                            <a:schemeClr val="tx1"/>
                          </a:solidFill>
                        </a:rPr>
                        <a:t>BlaBlaCar</a:t>
                      </a:r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89111"/>
                  </a:ext>
                </a:extLst>
              </a:tr>
              <a:tr h="763853">
                <a:tc>
                  <a:txBody>
                    <a:bodyPr/>
                    <a:lstStyle/>
                    <a:p>
                      <a:r>
                        <a:rPr lang="sl-SI" sz="2200" cap="none" spc="0" dirty="0">
                          <a:solidFill>
                            <a:schemeClr val="tx1"/>
                          </a:solidFill>
                        </a:rPr>
                        <a:t>Osredotočenost na dnevne poti</a:t>
                      </a:r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❌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300163"/>
                  </a:ext>
                </a:extLst>
              </a:tr>
              <a:tr h="516284">
                <a:tc>
                  <a:txBody>
                    <a:bodyPr/>
                    <a:lstStyle/>
                    <a:p>
                      <a:r>
                        <a:rPr lang="en-US" sz="2200" cap="none" spc="0" dirty="0" err="1">
                          <a:solidFill>
                            <a:schemeClr val="tx1"/>
                          </a:solidFill>
                        </a:rPr>
                        <a:t>Enostavnost</a:t>
                      </a:r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cap="none" spc="0" dirty="0" err="1">
                          <a:solidFill>
                            <a:schemeClr val="tx1"/>
                          </a:solidFill>
                        </a:rPr>
                        <a:t>uporabe</a:t>
                      </a:r>
                      <a:endParaRPr lang="sl-SI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❌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❌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03554"/>
                  </a:ext>
                </a:extLst>
              </a:tr>
              <a:tr h="516284">
                <a:tc>
                  <a:txBody>
                    <a:bodyPr/>
                    <a:lstStyle/>
                    <a:p>
                      <a:r>
                        <a:rPr lang="en-US" sz="2200" cap="none" spc="0" dirty="0" err="1">
                          <a:solidFill>
                            <a:schemeClr val="tx1"/>
                          </a:solidFill>
                        </a:rPr>
                        <a:t>Brezplačna</a:t>
                      </a:r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cap="none" spc="0" dirty="0" err="1">
                          <a:solidFill>
                            <a:schemeClr val="tx1"/>
                          </a:solidFill>
                        </a:rPr>
                        <a:t>uporaba</a:t>
                      </a:r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❌</a:t>
                      </a:r>
                      <a:r>
                        <a:rPr lang="sl-SI" sz="2200" cap="none" spc="0" dirty="0">
                          <a:solidFill>
                            <a:schemeClr val="tx1"/>
                          </a:solidFill>
                        </a:rPr>
                        <a:t>(Provizije)</a:t>
                      </a:r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404026"/>
                  </a:ext>
                </a:extLst>
              </a:tr>
              <a:tr h="516284">
                <a:tc>
                  <a:txBody>
                    <a:bodyPr/>
                    <a:lstStyle/>
                    <a:p>
                      <a:r>
                        <a:rPr lang="en-US" sz="2200" cap="none" spc="0" dirty="0" err="1">
                          <a:solidFill>
                            <a:schemeClr val="tx1"/>
                          </a:solidFill>
                        </a:rPr>
                        <a:t>Lokalna</a:t>
                      </a:r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200" cap="none" spc="0" dirty="0" err="1">
                          <a:solidFill>
                            <a:schemeClr val="tx1"/>
                          </a:solidFill>
                        </a:rPr>
                        <a:t>skupnost</a:t>
                      </a:r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✅</a:t>
                      </a: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❌</a:t>
                      </a:r>
                      <a:r>
                        <a:rPr lang="sl-SI" sz="2200" cap="none" spc="0" dirty="0">
                          <a:solidFill>
                            <a:schemeClr val="tx1"/>
                          </a:solidFill>
                        </a:rPr>
                        <a:t>(Globalna)</a:t>
                      </a:r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22518"/>
                  </a:ext>
                </a:extLst>
              </a:tr>
              <a:tr h="516284">
                <a:tc>
                  <a:txBody>
                    <a:bodyPr/>
                    <a:lstStyle/>
                    <a:p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7568" marR="127568" marT="63784" marB="12756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9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73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647402"/>
            <a:ext cx="5634633" cy="50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Kaj lahko s skupnimi prevozi?</a:t>
            </a:r>
            <a:endParaRPr lang="en-US" sz="31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1390452"/>
            <a:ext cx="803275" cy="9640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5768" y="1551087"/>
            <a:ext cx="2008287" cy="25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Objavi in poišči</a:t>
            </a:r>
            <a:endParaRPr lang="en-US" sz="1542" dirty="0"/>
          </a:p>
        </p:txBody>
      </p:sp>
      <p:sp>
        <p:nvSpPr>
          <p:cNvPr id="6" name="Text 2"/>
          <p:cNvSpPr/>
          <p:nvPr/>
        </p:nvSpPr>
        <p:spPr>
          <a:xfrm>
            <a:off x="1705768" y="1898452"/>
            <a:ext cx="5252740" cy="25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Preprosta objava voženj.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2" y="2354461"/>
            <a:ext cx="803275" cy="9640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05768" y="2515096"/>
            <a:ext cx="2008287" cy="25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Kontaktiraj</a:t>
            </a:r>
            <a:endParaRPr lang="en-US" sz="1542" dirty="0"/>
          </a:p>
        </p:txBody>
      </p:sp>
      <p:sp>
        <p:nvSpPr>
          <p:cNvPr id="9" name="Text 4"/>
          <p:cNvSpPr/>
          <p:nvPr/>
        </p:nvSpPr>
        <p:spPr>
          <a:xfrm>
            <a:off x="1705768" y="2862461"/>
            <a:ext cx="5252740" cy="25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Neposredna komunikacija s sopotniki.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2" y="3318471"/>
            <a:ext cx="803275" cy="9640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05768" y="3479106"/>
            <a:ext cx="2008287" cy="25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Ogled prevozov</a:t>
            </a:r>
            <a:endParaRPr lang="en-US" sz="1542" dirty="0"/>
          </a:p>
        </p:txBody>
      </p:sp>
      <p:sp>
        <p:nvSpPr>
          <p:cNvPr id="12" name="Text 6"/>
          <p:cNvSpPr/>
          <p:nvPr/>
        </p:nvSpPr>
        <p:spPr>
          <a:xfrm>
            <a:off x="1705768" y="3826470"/>
            <a:ext cx="5252740" cy="25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Spremljaj svoje in tuje vožnje.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92" y="4282481"/>
            <a:ext cx="803275" cy="96400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05768" y="4443115"/>
            <a:ext cx="2008287" cy="25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Enostaven vmesnik</a:t>
            </a:r>
            <a:endParaRPr lang="en-US" sz="1542" dirty="0"/>
          </a:p>
        </p:txBody>
      </p:sp>
      <p:sp>
        <p:nvSpPr>
          <p:cNvPr id="15" name="Text 8"/>
          <p:cNvSpPr/>
          <p:nvPr/>
        </p:nvSpPr>
        <p:spPr>
          <a:xfrm>
            <a:off x="1705768" y="4790480"/>
            <a:ext cx="5252740" cy="25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Brez aplikacij tretjih oseb.</a:t>
            </a:r>
            <a:endParaRPr lang="en-US" sz="12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92" y="5246490"/>
            <a:ext cx="803275" cy="96400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05768" y="5407124"/>
            <a:ext cx="2008287" cy="25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Vse na enem mestu</a:t>
            </a:r>
            <a:endParaRPr lang="en-US" sz="1542" dirty="0"/>
          </a:p>
        </p:txBody>
      </p:sp>
      <p:sp>
        <p:nvSpPr>
          <p:cNvPr id="18" name="Text 10"/>
          <p:cNvSpPr/>
          <p:nvPr/>
        </p:nvSpPr>
        <p:spPr>
          <a:xfrm>
            <a:off x="1705768" y="5754489"/>
            <a:ext cx="5252740" cy="25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Vožnje, informacije, kontakti.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6E487F-1A20-8479-EB73-16273EA9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756" b="397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8D778EE0-68A9-7631-4A74-DA8FF78EA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l-SI"/>
              <a:t>SWOT: </a:t>
            </a:r>
            <a:endParaRPr lang="sl-SI" dirty="0"/>
          </a:p>
        </p:txBody>
      </p:sp>
      <p:graphicFrame>
        <p:nvGraphicFramePr>
          <p:cNvPr id="5" name="Označba mesta vsebine 2">
            <a:extLst>
              <a:ext uri="{FF2B5EF4-FFF2-40B4-BE49-F238E27FC236}">
                <a16:creationId xmlns:a16="http://schemas.microsoft.com/office/drawing/2014/main" id="{335A3587-E639-DEEA-FADA-BFA510446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3330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176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06178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Kako bom zaslužil?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97485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Platforma ostaja brezplačna, vendar obstajajo možnosti monetizacije za trajnostno rast.</a:t>
            </a:r>
            <a:endParaRPr lang="en-US" sz="145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57" y="2489895"/>
            <a:ext cx="1793379" cy="10891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5743" y="3003253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33"/>
              </a:lnSpc>
            </a:pPr>
            <a:r>
              <a:rPr lang="en-US" sz="2083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083" dirty="0"/>
          </a:p>
        </p:txBody>
      </p:sp>
      <p:sp>
        <p:nvSpPr>
          <p:cNvPr id="6" name="Text 3"/>
          <p:cNvSpPr/>
          <p:nvPr/>
        </p:nvSpPr>
        <p:spPr>
          <a:xfrm>
            <a:off x="4464348" y="267890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Donacije/Podpora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4464347" y="3087589"/>
            <a:ext cx="377676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Uporabniška podpora in donacije za razvoj.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4322564" y="3589933"/>
            <a:ext cx="7160717" cy="12700"/>
          </a:xfrm>
          <a:prstGeom prst="roundRect">
            <a:avLst>
              <a:gd name="adj" fmla="val 2232558"/>
            </a:avLst>
          </a:prstGeom>
          <a:solidFill>
            <a:srgbClr val="626C3B"/>
          </a:solidFill>
          <a:ln/>
        </p:spPr>
        <p:txBody>
          <a:bodyPr/>
          <a:lstStyle/>
          <a:p>
            <a:endParaRPr lang="sl-SI" sz="15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318" y="3626247"/>
            <a:ext cx="3586758" cy="108912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245743" y="4004668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33"/>
              </a:lnSpc>
            </a:pPr>
            <a:r>
              <a:rPr lang="en-US" sz="2083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083" dirty="0"/>
          </a:p>
        </p:txBody>
      </p:sp>
      <p:sp>
        <p:nvSpPr>
          <p:cNvPr id="11" name="Text 7"/>
          <p:cNvSpPr/>
          <p:nvPr/>
        </p:nvSpPr>
        <p:spPr>
          <a:xfrm>
            <a:off x="5361087" y="381525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Oglaševanje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5361087" y="4223941"/>
            <a:ext cx="433556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Ciljano oglaševanje lokalnih podjetij in dogodkov.</a:t>
            </a:r>
            <a:endParaRPr lang="en-US" sz="1458" dirty="0"/>
          </a:p>
        </p:txBody>
      </p:sp>
      <p:sp>
        <p:nvSpPr>
          <p:cNvPr id="13" name="Shape 9"/>
          <p:cNvSpPr/>
          <p:nvPr/>
        </p:nvSpPr>
        <p:spPr>
          <a:xfrm>
            <a:off x="5219304" y="4726285"/>
            <a:ext cx="6263978" cy="12700"/>
          </a:xfrm>
          <a:prstGeom prst="roundRect">
            <a:avLst>
              <a:gd name="adj" fmla="val 2232558"/>
            </a:avLst>
          </a:prstGeom>
          <a:solidFill>
            <a:srgbClr val="83792E"/>
          </a:solidFill>
          <a:ln/>
        </p:spPr>
        <p:txBody>
          <a:bodyPr/>
          <a:lstStyle/>
          <a:p>
            <a:endParaRPr lang="sl-SI" sz="150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78" y="4762600"/>
            <a:ext cx="5380137" cy="108912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245644" y="5141020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33"/>
              </a:lnSpc>
            </a:pPr>
            <a:r>
              <a:rPr lang="en-US" sz="2083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083" dirty="0"/>
          </a:p>
        </p:txBody>
      </p:sp>
      <p:sp>
        <p:nvSpPr>
          <p:cNvPr id="16" name="Text 11"/>
          <p:cNvSpPr/>
          <p:nvPr/>
        </p:nvSpPr>
        <p:spPr>
          <a:xfrm>
            <a:off x="6257727" y="495161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Premium funkcije</a:t>
            </a:r>
            <a:endParaRPr lang="en-US" sz="1833" dirty="0"/>
          </a:p>
        </p:txBody>
      </p:sp>
      <p:sp>
        <p:nvSpPr>
          <p:cNvPr id="17" name="Text 12"/>
          <p:cNvSpPr/>
          <p:nvPr/>
        </p:nvSpPr>
        <p:spPr>
          <a:xfrm>
            <a:off x="6257727" y="5360294"/>
            <a:ext cx="39347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Prioritetni prikaz voženj za dodatne funkcije.</a:t>
            </a:r>
            <a:endParaRPr lang="en-US" sz="14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C8016-FE53-A3BC-C538-7B032D43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Kam to pelje…</a:t>
            </a:r>
          </a:p>
        </p:txBody>
      </p:sp>
      <p:sp>
        <p:nvSpPr>
          <p:cNvPr id="718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762A3C5D-F832-DB89-2235-4A09EACE9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sl-SI" sz="2200"/>
              <a:t>Integracija z zemljevidi in obvestili</a:t>
            </a:r>
          </a:p>
          <a:p>
            <a:r>
              <a:rPr lang="sl-SI" sz="2200"/>
              <a:t>Ocenjevanje voznikov/sopotnikov</a:t>
            </a:r>
          </a:p>
          <a:p>
            <a:r>
              <a:rPr lang="sl-SI" sz="2200"/>
              <a:t>Mobilna aplikacija</a:t>
            </a:r>
          </a:p>
          <a:p>
            <a:r>
              <a:rPr lang="sl-SI" sz="2200"/>
              <a:t>Cilj: 1000+ aktivnih uporabnikov v prvem letu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95DA3D6-8108-2780-B4BD-E6345E4C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74623"/>
            <a:ext cx="6903720" cy="51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88A633CA-5964-8C2D-C97D-EF3A7249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Stroški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91A4228-A1F8-935E-5A39-2146C79E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/>
              <a:t>Za ceno samo 1 Playstationa lahko zaženemo podjetje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948F2709-7CBC-C342-FA0E-3CF7438E4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97" y="2957665"/>
            <a:ext cx="3388735" cy="3346376"/>
          </a:xfrm>
          <a:prstGeom prst="rect">
            <a:avLst/>
          </a:prstGeom>
        </p:spPr>
      </p:pic>
      <p:pic>
        <p:nvPicPr>
          <p:cNvPr id="3074" name="Picture 2" descr="PlayStation®5 Pro | Witness Play Unleashed (Slovenia)">
            <a:extLst>
              <a:ext uri="{FF2B5EF4-FFF2-40B4-BE49-F238E27FC236}">
                <a16:creationId xmlns:a16="http://schemas.microsoft.com/office/drawing/2014/main" id="{17FA3996-C6A3-A100-B794-29F56337C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100934"/>
            <a:ext cx="5828261" cy="30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510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329</Words>
  <Application>Microsoft Office PowerPoint</Application>
  <PresentationFormat>Širokozaslonsko</PresentationFormat>
  <Paragraphs>96</Paragraphs>
  <Slides>11</Slides>
  <Notes>4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Brygada 1918</vt:lpstr>
      <vt:lpstr>Brygada 1918 Semi Bold</vt:lpstr>
      <vt:lpstr>Office Theme</vt:lpstr>
      <vt:lpstr>Skupni prevozi</vt:lpstr>
      <vt:lpstr>PowerPointova predstavitev</vt:lpstr>
      <vt:lpstr>PowerPointova predstavitev</vt:lpstr>
      <vt:lpstr>Skupni prevozi vs ostali</vt:lpstr>
      <vt:lpstr>PowerPointova predstavitev</vt:lpstr>
      <vt:lpstr>SWOT: </vt:lpstr>
      <vt:lpstr>PowerPointova predstavitev</vt:lpstr>
      <vt:lpstr>Kam to pelje…</vt:lpstr>
      <vt:lpstr>Stroški</vt:lpstr>
      <vt:lpstr>Ker prihodnost ne vozi sama!</vt:lpstr>
      <vt:lpstr>Pridruži se premiku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Matija Eržen</dc:creator>
  <cp:lastModifiedBy>Taj Justin</cp:lastModifiedBy>
  <cp:revision>5</cp:revision>
  <dcterms:created xsi:type="dcterms:W3CDTF">2025-05-25T08:57:16Z</dcterms:created>
  <dcterms:modified xsi:type="dcterms:W3CDTF">2025-06-03T17:54:09Z</dcterms:modified>
</cp:coreProperties>
</file>